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2" r:id="rId4"/>
    <p:sldId id="269" r:id="rId5"/>
    <p:sldId id="268" r:id="rId6"/>
    <p:sldId id="267" r:id="rId7"/>
    <p:sldId id="265" r:id="rId8"/>
    <p:sldId id="275" r:id="rId9"/>
    <p:sldId id="270" r:id="rId10"/>
    <p:sldId id="271" r:id="rId11"/>
    <p:sldId id="272" r:id="rId12"/>
    <p:sldId id="273" r:id="rId13"/>
    <p:sldId id="274" r:id="rId14"/>
    <p:sldId id="266" r:id="rId15"/>
    <p:sldId id="261" r:id="rId16"/>
  </p:sldIdLst>
  <p:sldSz cx="12192000" cy="6858000"/>
  <p:notesSz cx="6858000" cy="9144000"/>
  <p:defaultTextStyle>
    <a:defPPr>
      <a:defRPr lang="sk-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0C0999"/>
    <a:srgbClr val="181B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4"/>
    <p:restoredTop sz="94696"/>
  </p:normalViewPr>
  <p:slideViewPr>
    <p:cSldViewPr snapToGrid="0">
      <p:cViewPr varScale="1">
        <p:scale>
          <a:sx n="100" d="100"/>
          <a:sy n="100" d="100"/>
        </p:scale>
        <p:origin x="2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á snímka">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4DCC537-42C8-7354-97A4-BDD6FF0E5E7E}"/>
              </a:ext>
            </a:extLst>
          </p:cNvPr>
          <p:cNvSpPr>
            <a:spLocks noGrp="1"/>
          </p:cNvSpPr>
          <p:nvPr>
            <p:ph type="ctrTitle"/>
          </p:nvPr>
        </p:nvSpPr>
        <p:spPr>
          <a:xfrm>
            <a:off x="1524000" y="1122363"/>
            <a:ext cx="9144000" cy="2387600"/>
          </a:xfrm>
        </p:spPr>
        <p:txBody>
          <a:bodyPr anchor="b"/>
          <a:lstStyle>
            <a:lvl1pPr algn="ctr">
              <a:defRPr sz="6000"/>
            </a:lvl1pPr>
          </a:lstStyle>
          <a:p>
            <a:r>
              <a:rPr lang="sk-SK"/>
              <a:t>Kliknutím upravte štýl predlohy nadpisu</a:t>
            </a:r>
            <a:endParaRPr lang="en-GB"/>
          </a:p>
        </p:txBody>
      </p:sp>
      <p:sp>
        <p:nvSpPr>
          <p:cNvPr id="3" name="Podnadpis 2">
            <a:extLst>
              <a:ext uri="{FF2B5EF4-FFF2-40B4-BE49-F238E27FC236}">
                <a16:creationId xmlns:a16="http://schemas.microsoft.com/office/drawing/2014/main" id="{FAA1CFB6-5266-D3E9-C941-7C4CCF5EE7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k-SK"/>
              <a:t>Kliknutím upravte štýl predlohy podnadpisu</a:t>
            </a:r>
            <a:endParaRPr lang="en-GB"/>
          </a:p>
        </p:txBody>
      </p:sp>
      <p:sp>
        <p:nvSpPr>
          <p:cNvPr id="4" name="Zástupný objekt pre dátum 3">
            <a:extLst>
              <a:ext uri="{FF2B5EF4-FFF2-40B4-BE49-F238E27FC236}">
                <a16:creationId xmlns:a16="http://schemas.microsoft.com/office/drawing/2014/main" id="{B5A61B1D-DC31-9FD2-4717-DEDA5F6E3C55}"/>
              </a:ext>
            </a:extLst>
          </p:cNvPr>
          <p:cNvSpPr>
            <a:spLocks noGrp="1"/>
          </p:cNvSpPr>
          <p:nvPr>
            <p:ph type="dt" sz="half" idx="10"/>
          </p:nvPr>
        </p:nvSpPr>
        <p:spPr/>
        <p:txBody>
          <a:bodyPr/>
          <a:lstStyle/>
          <a:p>
            <a:fld id="{75DC688D-A241-C44B-9C3D-A57C01620E0A}" type="datetimeFigureOut">
              <a:rPr lang="en-GB" smtClean="0"/>
              <a:t>26/06/2024</a:t>
            </a:fld>
            <a:endParaRPr lang="en-GB"/>
          </a:p>
        </p:txBody>
      </p:sp>
      <p:sp>
        <p:nvSpPr>
          <p:cNvPr id="5" name="Zástupný objekt pre pätu 4">
            <a:extLst>
              <a:ext uri="{FF2B5EF4-FFF2-40B4-BE49-F238E27FC236}">
                <a16:creationId xmlns:a16="http://schemas.microsoft.com/office/drawing/2014/main" id="{AEF803AF-EEB8-8E1F-BF82-0BBCDFDF1B82}"/>
              </a:ext>
            </a:extLst>
          </p:cNvPr>
          <p:cNvSpPr>
            <a:spLocks noGrp="1"/>
          </p:cNvSpPr>
          <p:nvPr>
            <p:ph type="ftr" sz="quarter" idx="11"/>
          </p:nvPr>
        </p:nvSpPr>
        <p:spPr/>
        <p:txBody>
          <a:bodyPr/>
          <a:lstStyle/>
          <a:p>
            <a:endParaRPr lang="en-GB"/>
          </a:p>
        </p:txBody>
      </p:sp>
      <p:sp>
        <p:nvSpPr>
          <p:cNvPr id="6" name="Zástupný objekt pre číslo snímky 5">
            <a:extLst>
              <a:ext uri="{FF2B5EF4-FFF2-40B4-BE49-F238E27FC236}">
                <a16:creationId xmlns:a16="http://schemas.microsoft.com/office/drawing/2014/main" id="{3DA04D2A-B42C-D05F-B220-70ECC67BD284}"/>
              </a:ext>
            </a:extLst>
          </p:cNvPr>
          <p:cNvSpPr>
            <a:spLocks noGrp="1"/>
          </p:cNvSpPr>
          <p:nvPr>
            <p:ph type="sldNum" sz="quarter" idx="12"/>
          </p:nvPr>
        </p:nvSpPr>
        <p:spPr/>
        <p:txBody>
          <a:bodyPr/>
          <a:lstStyle/>
          <a:p>
            <a:fld id="{BE28B242-CF3F-C144-9890-6C278B5E8D04}" type="slidenum">
              <a:rPr lang="en-GB" smtClean="0"/>
              <a:t>‹#›</a:t>
            </a:fld>
            <a:endParaRPr lang="en-GB"/>
          </a:p>
        </p:txBody>
      </p:sp>
    </p:spTree>
    <p:extLst>
      <p:ext uri="{BB962C8B-B14F-4D97-AF65-F5344CB8AC3E}">
        <p14:creationId xmlns:p14="http://schemas.microsoft.com/office/powerpoint/2010/main" val="3119463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1DED2A4-EAED-0C13-1FA0-79666CF0C61F}"/>
              </a:ext>
            </a:extLst>
          </p:cNvPr>
          <p:cNvSpPr>
            <a:spLocks noGrp="1"/>
          </p:cNvSpPr>
          <p:nvPr>
            <p:ph type="title"/>
          </p:nvPr>
        </p:nvSpPr>
        <p:spPr/>
        <p:txBody>
          <a:bodyPr/>
          <a:lstStyle/>
          <a:p>
            <a:r>
              <a:rPr lang="sk-SK"/>
              <a:t>Kliknutím upravte štýl predlohy nadpisu</a:t>
            </a:r>
            <a:endParaRPr lang="en-GB"/>
          </a:p>
        </p:txBody>
      </p:sp>
      <p:sp>
        <p:nvSpPr>
          <p:cNvPr id="3" name="Zástupný zvislý text 2">
            <a:extLst>
              <a:ext uri="{FF2B5EF4-FFF2-40B4-BE49-F238E27FC236}">
                <a16:creationId xmlns:a16="http://schemas.microsoft.com/office/drawing/2014/main" id="{86C0191A-A025-98F7-D4D8-C09F1C1D1E3C}"/>
              </a:ext>
            </a:extLst>
          </p:cNvPr>
          <p:cNvSpPr>
            <a:spLocks noGrp="1"/>
          </p:cNvSpPr>
          <p:nvPr>
            <p:ph type="body" orient="vert" idx="1"/>
          </p:nvPr>
        </p:nvSpPr>
        <p:spPr/>
        <p:txBody>
          <a:bodyPr vert="eaVert"/>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GB"/>
          </a:p>
        </p:txBody>
      </p:sp>
      <p:sp>
        <p:nvSpPr>
          <p:cNvPr id="4" name="Zástupný objekt pre dátum 3">
            <a:extLst>
              <a:ext uri="{FF2B5EF4-FFF2-40B4-BE49-F238E27FC236}">
                <a16:creationId xmlns:a16="http://schemas.microsoft.com/office/drawing/2014/main" id="{97310264-64EE-70F0-F891-BF661E3EE4C9}"/>
              </a:ext>
            </a:extLst>
          </p:cNvPr>
          <p:cNvSpPr>
            <a:spLocks noGrp="1"/>
          </p:cNvSpPr>
          <p:nvPr>
            <p:ph type="dt" sz="half" idx="10"/>
          </p:nvPr>
        </p:nvSpPr>
        <p:spPr/>
        <p:txBody>
          <a:bodyPr/>
          <a:lstStyle/>
          <a:p>
            <a:fld id="{75DC688D-A241-C44B-9C3D-A57C01620E0A}" type="datetimeFigureOut">
              <a:rPr lang="en-GB" smtClean="0"/>
              <a:t>26/06/2024</a:t>
            </a:fld>
            <a:endParaRPr lang="en-GB"/>
          </a:p>
        </p:txBody>
      </p:sp>
      <p:sp>
        <p:nvSpPr>
          <p:cNvPr id="5" name="Zástupný objekt pre pätu 4">
            <a:extLst>
              <a:ext uri="{FF2B5EF4-FFF2-40B4-BE49-F238E27FC236}">
                <a16:creationId xmlns:a16="http://schemas.microsoft.com/office/drawing/2014/main" id="{79A44448-68BE-4716-C989-D87745533C31}"/>
              </a:ext>
            </a:extLst>
          </p:cNvPr>
          <p:cNvSpPr>
            <a:spLocks noGrp="1"/>
          </p:cNvSpPr>
          <p:nvPr>
            <p:ph type="ftr" sz="quarter" idx="11"/>
          </p:nvPr>
        </p:nvSpPr>
        <p:spPr/>
        <p:txBody>
          <a:bodyPr/>
          <a:lstStyle/>
          <a:p>
            <a:endParaRPr lang="en-GB"/>
          </a:p>
        </p:txBody>
      </p:sp>
      <p:sp>
        <p:nvSpPr>
          <p:cNvPr id="6" name="Zástupný objekt pre číslo snímky 5">
            <a:extLst>
              <a:ext uri="{FF2B5EF4-FFF2-40B4-BE49-F238E27FC236}">
                <a16:creationId xmlns:a16="http://schemas.microsoft.com/office/drawing/2014/main" id="{B4716C2D-896A-2DE1-FFFC-983B171B1980}"/>
              </a:ext>
            </a:extLst>
          </p:cNvPr>
          <p:cNvSpPr>
            <a:spLocks noGrp="1"/>
          </p:cNvSpPr>
          <p:nvPr>
            <p:ph type="sldNum" sz="quarter" idx="12"/>
          </p:nvPr>
        </p:nvSpPr>
        <p:spPr/>
        <p:txBody>
          <a:bodyPr/>
          <a:lstStyle/>
          <a:p>
            <a:fld id="{BE28B242-CF3F-C144-9890-6C278B5E8D04}" type="slidenum">
              <a:rPr lang="en-GB" smtClean="0"/>
              <a:t>‹#›</a:t>
            </a:fld>
            <a:endParaRPr lang="en-GB"/>
          </a:p>
        </p:txBody>
      </p:sp>
    </p:spTree>
    <p:extLst>
      <p:ext uri="{BB962C8B-B14F-4D97-AF65-F5344CB8AC3E}">
        <p14:creationId xmlns:p14="http://schemas.microsoft.com/office/powerpoint/2010/main" val="3756891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Zvislý nadpis 1">
            <a:extLst>
              <a:ext uri="{FF2B5EF4-FFF2-40B4-BE49-F238E27FC236}">
                <a16:creationId xmlns:a16="http://schemas.microsoft.com/office/drawing/2014/main" id="{E9D13468-8B7E-4966-302B-7120F1DBE4C1}"/>
              </a:ext>
            </a:extLst>
          </p:cNvPr>
          <p:cNvSpPr>
            <a:spLocks noGrp="1"/>
          </p:cNvSpPr>
          <p:nvPr>
            <p:ph type="title" orient="vert"/>
          </p:nvPr>
        </p:nvSpPr>
        <p:spPr>
          <a:xfrm>
            <a:off x="8724900" y="365125"/>
            <a:ext cx="2628900" cy="5811838"/>
          </a:xfrm>
        </p:spPr>
        <p:txBody>
          <a:bodyPr vert="eaVert"/>
          <a:lstStyle/>
          <a:p>
            <a:r>
              <a:rPr lang="sk-SK"/>
              <a:t>Kliknutím upravte štýl predlohy nadpisu</a:t>
            </a:r>
            <a:endParaRPr lang="en-GB"/>
          </a:p>
        </p:txBody>
      </p:sp>
      <p:sp>
        <p:nvSpPr>
          <p:cNvPr id="3" name="Zástupný zvislý text 2">
            <a:extLst>
              <a:ext uri="{FF2B5EF4-FFF2-40B4-BE49-F238E27FC236}">
                <a16:creationId xmlns:a16="http://schemas.microsoft.com/office/drawing/2014/main" id="{DC118F21-CBB2-22E2-C729-CC3F31B88D21}"/>
              </a:ext>
            </a:extLst>
          </p:cNvPr>
          <p:cNvSpPr>
            <a:spLocks noGrp="1"/>
          </p:cNvSpPr>
          <p:nvPr>
            <p:ph type="body" orient="vert" idx="1"/>
          </p:nvPr>
        </p:nvSpPr>
        <p:spPr>
          <a:xfrm>
            <a:off x="838200" y="365125"/>
            <a:ext cx="7734300" cy="5811838"/>
          </a:xfrm>
        </p:spPr>
        <p:txBody>
          <a:bodyPr vert="eaVert"/>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GB"/>
          </a:p>
        </p:txBody>
      </p:sp>
      <p:sp>
        <p:nvSpPr>
          <p:cNvPr id="4" name="Zástupný objekt pre dátum 3">
            <a:extLst>
              <a:ext uri="{FF2B5EF4-FFF2-40B4-BE49-F238E27FC236}">
                <a16:creationId xmlns:a16="http://schemas.microsoft.com/office/drawing/2014/main" id="{AC0EE21F-34A8-5C79-65B0-C78788728E75}"/>
              </a:ext>
            </a:extLst>
          </p:cNvPr>
          <p:cNvSpPr>
            <a:spLocks noGrp="1"/>
          </p:cNvSpPr>
          <p:nvPr>
            <p:ph type="dt" sz="half" idx="10"/>
          </p:nvPr>
        </p:nvSpPr>
        <p:spPr/>
        <p:txBody>
          <a:bodyPr/>
          <a:lstStyle/>
          <a:p>
            <a:fld id="{75DC688D-A241-C44B-9C3D-A57C01620E0A}" type="datetimeFigureOut">
              <a:rPr lang="en-GB" smtClean="0"/>
              <a:t>26/06/2024</a:t>
            </a:fld>
            <a:endParaRPr lang="en-GB"/>
          </a:p>
        </p:txBody>
      </p:sp>
      <p:sp>
        <p:nvSpPr>
          <p:cNvPr id="5" name="Zástupný objekt pre pätu 4">
            <a:extLst>
              <a:ext uri="{FF2B5EF4-FFF2-40B4-BE49-F238E27FC236}">
                <a16:creationId xmlns:a16="http://schemas.microsoft.com/office/drawing/2014/main" id="{2A9205F1-558B-F21C-02A4-ABAFB0B70ED0}"/>
              </a:ext>
            </a:extLst>
          </p:cNvPr>
          <p:cNvSpPr>
            <a:spLocks noGrp="1"/>
          </p:cNvSpPr>
          <p:nvPr>
            <p:ph type="ftr" sz="quarter" idx="11"/>
          </p:nvPr>
        </p:nvSpPr>
        <p:spPr/>
        <p:txBody>
          <a:bodyPr/>
          <a:lstStyle/>
          <a:p>
            <a:endParaRPr lang="en-GB"/>
          </a:p>
        </p:txBody>
      </p:sp>
      <p:sp>
        <p:nvSpPr>
          <p:cNvPr id="6" name="Zástupný objekt pre číslo snímky 5">
            <a:extLst>
              <a:ext uri="{FF2B5EF4-FFF2-40B4-BE49-F238E27FC236}">
                <a16:creationId xmlns:a16="http://schemas.microsoft.com/office/drawing/2014/main" id="{EA0ECA4F-0476-BBB0-8FA5-91AADFAB0FB6}"/>
              </a:ext>
            </a:extLst>
          </p:cNvPr>
          <p:cNvSpPr>
            <a:spLocks noGrp="1"/>
          </p:cNvSpPr>
          <p:nvPr>
            <p:ph type="sldNum" sz="quarter" idx="12"/>
          </p:nvPr>
        </p:nvSpPr>
        <p:spPr/>
        <p:txBody>
          <a:bodyPr/>
          <a:lstStyle/>
          <a:p>
            <a:fld id="{BE28B242-CF3F-C144-9890-6C278B5E8D04}" type="slidenum">
              <a:rPr lang="en-GB" smtClean="0"/>
              <a:t>‹#›</a:t>
            </a:fld>
            <a:endParaRPr lang="en-GB"/>
          </a:p>
        </p:txBody>
      </p:sp>
    </p:spTree>
    <p:extLst>
      <p:ext uri="{BB962C8B-B14F-4D97-AF65-F5344CB8AC3E}">
        <p14:creationId xmlns:p14="http://schemas.microsoft.com/office/powerpoint/2010/main" val="877500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AF915A2-7F90-6A40-003A-B5BE4B7ACC0D}"/>
              </a:ext>
            </a:extLst>
          </p:cNvPr>
          <p:cNvSpPr>
            <a:spLocks noGrp="1"/>
          </p:cNvSpPr>
          <p:nvPr>
            <p:ph type="title"/>
          </p:nvPr>
        </p:nvSpPr>
        <p:spPr/>
        <p:txBody>
          <a:bodyPr/>
          <a:lstStyle/>
          <a:p>
            <a:r>
              <a:rPr lang="sk-SK"/>
              <a:t>Kliknutím upravte štýl predlohy nadpisu</a:t>
            </a:r>
            <a:endParaRPr lang="en-GB"/>
          </a:p>
        </p:txBody>
      </p:sp>
      <p:sp>
        <p:nvSpPr>
          <p:cNvPr id="3" name="Zástupný objekt pre obsah 2">
            <a:extLst>
              <a:ext uri="{FF2B5EF4-FFF2-40B4-BE49-F238E27FC236}">
                <a16:creationId xmlns:a16="http://schemas.microsoft.com/office/drawing/2014/main" id="{3ABBBEC9-6D61-2210-F31C-A3900C61FB68}"/>
              </a:ext>
            </a:extLst>
          </p:cNvPr>
          <p:cNvSpPr>
            <a:spLocks noGrp="1"/>
          </p:cNvSpPr>
          <p:nvPr>
            <p:ph idx="1"/>
          </p:nvPr>
        </p:nvSpPr>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GB"/>
          </a:p>
        </p:txBody>
      </p:sp>
      <p:sp>
        <p:nvSpPr>
          <p:cNvPr id="4" name="Zástupný objekt pre dátum 3">
            <a:extLst>
              <a:ext uri="{FF2B5EF4-FFF2-40B4-BE49-F238E27FC236}">
                <a16:creationId xmlns:a16="http://schemas.microsoft.com/office/drawing/2014/main" id="{A5244D41-4ED3-0CE2-1567-C008684E8F36}"/>
              </a:ext>
            </a:extLst>
          </p:cNvPr>
          <p:cNvSpPr>
            <a:spLocks noGrp="1"/>
          </p:cNvSpPr>
          <p:nvPr>
            <p:ph type="dt" sz="half" idx="10"/>
          </p:nvPr>
        </p:nvSpPr>
        <p:spPr/>
        <p:txBody>
          <a:bodyPr/>
          <a:lstStyle/>
          <a:p>
            <a:fld id="{75DC688D-A241-C44B-9C3D-A57C01620E0A}" type="datetimeFigureOut">
              <a:rPr lang="en-GB" smtClean="0"/>
              <a:t>26/06/2024</a:t>
            </a:fld>
            <a:endParaRPr lang="en-GB"/>
          </a:p>
        </p:txBody>
      </p:sp>
      <p:sp>
        <p:nvSpPr>
          <p:cNvPr id="5" name="Zástupný objekt pre pätu 4">
            <a:extLst>
              <a:ext uri="{FF2B5EF4-FFF2-40B4-BE49-F238E27FC236}">
                <a16:creationId xmlns:a16="http://schemas.microsoft.com/office/drawing/2014/main" id="{7E0A4E69-A251-6484-988E-883BC2D34BAA}"/>
              </a:ext>
            </a:extLst>
          </p:cNvPr>
          <p:cNvSpPr>
            <a:spLocks noGrp="1"/>
          </p:cNvSpPr>
          <p:nvPr>
            <p:ph type="ftr" sz="quarter" idx="11"/>
          </p:nvPr>
        </p:nvSpPr>
        <p:spPr/>
        <p:txBody>
          <a:bodyPr/>
          <a:lstStyle/>
          <a:p>
            <a:endParaRPr lang="en-GB"/>
          </a:p>
        </p:txBody>
      </p:sp>
      <p:sp>
        <p:nvSpPr>
          <p:cNvPr id="6" name="Zástupný objekt pre číslo snímky 5">
            <a:extLst>
              <a:ext uri="{FF2B5EF4-FFF2-40B4-BE49-F238E27FC236}">
                <a16:creationId xmlns:a16="http://schemas.microsoft.com/office/drawing/2014/main" id="{51CA9011-1E92-2DD0-2977-7BEE26F4D244}"/>
              </a:ext>
            </a:extLst>
          </p:cNvPr>
          <p:cNvSpPr>
            <a:spLocks noGrp="1"/>
          </p:cNvSpPr>
          <p:nvPr>
            <p:ph type="sldNum" sz="quarter" idx="12"/>
          </p:nvPr>
        </p:nvSpPr>
        <p:spPr/>
        <p:txBody>
          <a:bodyPr/>
          <a:lstStyle/>
          <a:p>
            <a:fld id="{BE28B242-CF3F-C144-9890-6C278B5E8D04}" type="slidenum">
              <a:rPr lang="en-GB" smtClean="0"/>
              <a:t>‹#›</a:t>
            </a:fld>
            <a:endParaRPr lang="en-GB"/>
          </a:p>
        </p:txBody>
      </p:sp>
    </p:spTree>
    <p:extLst>
      <p:ext uri="{BB962C8B-B14F-4D97-AF65-F5344CB8AC3E}">
        <p14:creationId xmlns:p14="http://schemas.microsoft.com/office/powerpoint/2010/main" val="1162042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lavička sekcie">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F8241D-35C2-9F11-E116-1E91EBF76C84}"/>
              </a:ext>
            </a:extLst>
          </p:cNvPr>
          <p:cNvSpPr>
            <a:spLocks noGrp="1"/>
          </p:cNvSpPr>
          <p:nvPr>
            <p:ph type="title"/>
          </p:nvPr>
        </p:nvSpPr>
        <p:spPr>
          <a:xfrm>
            <a:off x="831850" y="1709738"/>
            <a:ext cx="10515600" cy="2852737"/>
          </a:xfrm>
        </p:spPr>
        <p:txBody>
          <a:bodyPr anchor="b"/>
          <a:lstStyle>
            <a:lvl1pPr>
              <a:defRPr sz="6000"/>
            </a:lvl1pPr>
          </a:lstStyle>
          <a:p>
            <a:r>
              <a:rPr lang="sk-SK"/>
              <a:t>Kliknutím upravte štýl predlohy nadpisu</a:t>
            </a:r>
            <a:endParaRPr lang="en-GB"/>
          </a:p>
        </p:txBody>
      </p:sp>
      <p:sp>
        <p:nvSpPr>
          <p:cNvPr id="3" name="Zástupný text 2">
            <a:extLst>
              <a:ext uri="{FF2B5EF4-FFF2-40B4-BE49-F238E27FC236}">
                <a16:creationId xmlns:a16="http://schemas.microsoft.com/office/drawing/2014/main" id="{03C3C293-9C4F-088C-7598-C41A02182F9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sk-SK"/>
              <a:t>Kliknite sem a upravte štýly predlohy textu</a:t>
            </a:r>
          </a:p>
        </p:txBody>
      </p:sp>
      <p:sp>
        <p:nvSpPr>
          <p:cNvPr id="4" name="Zástupný objekt pre dátum 3">
            <a:extLst>
              <a:ext uri="{FF2B5EF4-FFF2-40B4-BE49-F238E27FC236}">
                <a16:creationId xmlns:a16="http://schemas.microsoft.com/office/drawing/2014/main" id="{94EBD0F6-DC6D-807E-D54C-4F1D7CACE5CB}"/>
              </a:ext>
            </a:extLst>
          </p:cNvPr>
          <p:cNvSpPr>
            <a:spLocks noGrp="1"/>
          </p:cNvSpPr>
          <p:nvPr>
            <p:ph type="dt" sz="half" idx="10"/>
          </p:nvPr>
        </p:nvSpPr>
        <p:spPr/>
        <p:txBody>
          <a:bodyPr/>
          <a:lstStyle/>
          <a:p>
            <a:fld id="{75DC688D-A241-C44B-9C3D-A57C01620E0A}" type="datetimeFigureOut">
              <a:rPr lang="en-GB" smtClean="0"/>
              <a:t>26/06/2024</a:t>
            </a:fld>
            <a:endParaRPr lang="en-GB"/>
          </a:p>
        </p:txBody>
      </p:sp>
      <p:sp>
        <p:nvSpPr>
          <p:cNvPr id="5" name="Zástupný objekt pre pätu 4">
            <a:extLst>
              <a:ext uri="{FF2B5EF4-FFF2-40B4-BE49-F238E27FC236}">
                <a16:creationId xmlns:a16="http://schemas.microsoft.com/office/drawing/2014/main" id="{6A9E325A-430D-AF22-5B25-4601B36EDED1}"/>
              </a:ext>
            </a:extLst>
          </p:cNvPr>
          <p:cNvSpPr>
            <a:spLocks noGrp="1"/>
          </p:cNvSpPr>
          <p:nvPr>
            <p:ph type="ftr" sz="quarter" idx="11"/>
          </p:nvPr>
        </p:nvSpPr>
        <p:spPr/>
        <p:txBody>
          <a:bodyPr/>
          <a:lstStyle/>
          <a:p>
            <a:endParaRPr lang="en-GB"/>
          </a:p>
        </p:txBody>
      </p:sp>
      <p:sp>
        <p:nvSpPr>
          <p:cNvPr id="6" name="Zástupný objekt pre číslo snímky 5">
            <a:extLst>
              <a:ext uri="{FF2B5EF4-FFF2-40B4-BE49-F238E27FC236}">
                <a16:creationId xmlns:a16="http://schemas.microsoft.com/office/drawing/2014/main" id="{46A4F0FA-43AC-B5C5-3D87-953DED3DA7D0}"/>
              </a:ext>
            </a:extLst>
          </p:cNvPr>
          <p:cNvSpPr>
            <a:spLocks noGrp="1"/>
          </p:cNvSpPr>
          <p:nvPr>
            <p:ph type="sldNum" sz="quarter" idx="12"/>
          </p:nvPr>
        </p:nvSpPr>
        <p:spPr/>
        <p:txBody>
          <a:bodyPr/>
          <a:lstStyle/>
          <a:p>
            <a:fld id="{BE28B242-CF3F-C144-9890-6C278B5E8D04}" type="slidenum">
              <a:rPr lang="en-GB" smtClean="0"/>
              <a:t>‹#›</a:t>
            </a:fld>
            <a:endParaRPr lang="en-GB"/>
          </a:p>
        </p:txBody>
      </p:sp>
    </p:spTree>
    <p:extLst>
      <p:ext uri="{BB962C8B-B14F-4D97-AF65-F5344CB8AC3E}">
        <p14:creationId xmlns:p14="http://schemas.microsoft.com/office/powerpoint/2010/main" val="1272911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7DE24C5-3A6A-7531-939A-5C6F3E9F60BF}"/>
              </a:ext>
            </a:extLst>
          </p:cNvPr>
          <p:cNvSpPr>
            <a:spLocks noGrp="1"/>
          </p:cNvSpPr>
          <p:nvPr>
            <p:ph type="title"/>
          </p:nvPr>
        </p:nvSpPr>
        <p:spPr/>
        <p:txBody>
          <a:bodyPr/>
          <a:lstStyle/>
          <a:p>
            <a:r>
              <a:rPr lang="sk-SK"/>
              <a:t>Kliknutím upravte štýl predlohy nadpisu</a:t>
            </a:r>
            <a:endParaRPr lang="en-GB"/>
          </a:p>
        </p:txBody>
      </p:sp>
      <p:sp>
        <p:nvSpPr>
          <p:cNvPr id="3" name="Zástupný objekt pre obsah 2">
            <a:extLst>
              <a:ext uri="{FF2B5EF4-FFF2-40B4-BE49-F238E27FC236}">
                <a16:creationId xmlns:a16="http://schemas.microsoft.com/office/drawing/2014/main" id="{94550901-6321-8B1C-6132-62F1DA5DBE1E}"/>
              </a:ext>
            </a:extLst>
          </p:cNvPr>
          <p:cNvSpPr>
            <a:spLocks noGrp="1"/>
          </p:cNvSpPr>
          <p:nvPr>
            <p:ph sz="half" idx="1"/>
          </p:nvPr>
        </p:nvSpPr>
        <p:spPr>
          <a:xfrm>
            <a:off x="838200" y="1825625"/>
            <a:ext cx="5181600" cy="4351338"/>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GB"/>
          </a:p>
        </p:txBody>
      </p:sp>
      <p:sp>
        <p:nvSpPr>
          <p:cNvPr id="4" name="Zástupný objekt pre obsah 3">
            <a:extLst>
              <a:ext uri="{FF2B5EF4-FFF2-40B4-BE49-F238E27FC236}">
                <a16:creationId xmlns:a16="http://schemas.microsoft.com/office/drawing/2014/main" id="{7DA17ABC-7EC6-B91A-3A8A-1BBAB6E59260}"/>
              </a:ext>
            </a:extLst>
          </p:cNvPr>
          <p:cNvSpPr>
            <a:spLocks noGrp="1"/>
          </p:cNvSpPr>
          <p:nvPr>
            <p:ph sz="half" idx="2"/>
          </p:nvPr>
        </p:nvSpPr>
        <p:spPr>
          <a:xfrm>
            <a:off x="6172200" y="1825625"/>
            <a:ext cx="5181600" cy="4351338"/>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GB"/>
          </a:p>
        </p:txBody>
      </p:sp>
      <p:sp>
        <p:nvSpPr>
          <p:cNvPr id="5" name="Zástupný objekt pre dátum 4">
            <a:extLst>
              <a:ext uri="{FF2B5EF4-FFF2-40B4-BE49-F238E27FC236}">
                <a16:creationId xmlns:a16="http://schemas.microsoft.com/office/drawing/2014/main" id="{9FA3E017-1023-4730-1D63-E3AE1B2F3A4F}"/>
              </a:ext>
            </a:extLst>
          </p:cNvPr>
          <p:cNvSpPr>
            <a:spLocks noGrp="1"/>
          </p:cNvSpPr>
          <p:nvPr>
            <p:ph type="dt" sz="half" idx="10"/>
          </p:nvPr>
        </p:nvSpPr>
        <p:spPr/>
        <p:txBody>
          <a:bodyPr/>
          <a:lstStyle/>
          <a:p>
            <a:fld id="{75DC688D-A241-C44B-9C3D-A57C01620E0A}" type="datetimeFigureOut">
              <a:rPr lang="en-GB" smtClean="0"/>
              <a:t>26/06/2024</a:t>
            </a:fld>
            <a:endParaRPr lang="en-GB"/>
          </a:p>
        </p:txBody>
      </p:sp>
      <p:sp>
        <p:nvSpPr>
          <p:cNvPr id="6" name="Zástupný objekt pre pätu 5">
            <a:extLst>
              <a:ext uri="{FF2B5EF4-FFF2-40B4-BE49-F238E27FC236}">
                <a16:creationId xmlns:a16="http://schemas.microsoft.com/office/drawing/2014/main" id="{7BF12F97-4C30-5031-23CC-97B249DB0B13}"/>
              </a:ext>
            </a:extLst>
          </p:cNvPr>
          <p:cNvSpPr>
            <a:spLocks noGrp="1"/>
          </p:cNvSpPr>
          <p:nvPr>
            <p:ph type="ftr" sz="quarter" idx="11"/>
          </p:nvPr>
        </p:nvSpPr>
        <p:spPr/>
        <p:txBody>
          <a:bodyPr/>
          <a:lstStyle/>
          <a:p>
            <a:endParaRPr lang="en-GB"/>
          </a:p>
        </p:txBody>
      </p:sp>
      <p:sp>
        <p:nvSpPr>
          <p:cNvPr id="7" name="Zástupný objekt pre číslo snímky 6">
            <a:extLst>
              <a:ext uri="{FF2B5EF4-FFF2-40B4-BE49-F238E27FC236}">
                <a16:creationId xmlns:a16="http://schemas.microsoft.com/office/drawing/2014/main" id="{C6198602-5913-E877-956C-C1592DCD4886}"/>
              </a:ext>
            </a:extLst>
          </p:cNvPr>
          <p:cNvSpPr>
            <a:spLocks noGrp="1"/>
          </p:cNvSpPr>
          <p:nvPr>
            <p:ph type="sldNum" sz="quarter" idx="12"/>
          </p:nvPr>
        </p:nvSpPr>
        <p:spPr/>
        <p:txBody>
          <a:bodyPr/>
          <a:lstStyle/>
          <a:p>
            <a:fld id="{BE28B242-CF3F-C144-9890-6C278B5E8D04}" type="slidenum">
              <a:rPr lang="en-GB" smtClean="0"/>
              <a:t>‹#›</a:t>
            </a:fld>
            <a:endParaRPr lang="en-GB"/>
          </a:p>
        </p:txBody>
      </p:sp>
    </p:spTree>
    <p:extLst>
      <p:ext uri="{BB962C8B-B14F-4D97-AF65-F5344CB8AC3E}">
        <p14:creationId xmlns:p14="http://schemas.microsoft.com/office/powerpoint/2010/main" val="218539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49ECFBB-EFF2-0C28-286D-9C972B48037E}"/>
              </a:ext>
            </a:extLst>
          </p:cNvPr>
          <p:cNvSpPr>
            <a:spLocks noGrp="1"/>
          </p:cNvSpPr>
          <p:nvPr>
            <p:ph type="title"/>
          </p:nvPr>
        </p:nvSpPr>
        <p:spPr>
          <a:xfrm>
            <a:off x="839788" y="365125"/>
            <a:ext cx="10515600" cy="1325563"/>
          </a:xfrm>
        </p:spPr>
        <p:txBody>
          <a:bodyPr/>
          <a:lstStyle/>
          <a:p>
            <a:r>
              <a:rPr lang="sk-SK"/>
              <a:t>Kliknutím upravte štýl predlohy nadpisu</a:t>
            </a:r>
            <a:endParaRPr lang="en-GB"/>
          </a:p>
        </p:txBody>
      </p:sp>
      <p:sp>
        <p:nvSpPr>
          <p:cNvPr id="3" name="Zástupný text 2">
            <a:extLst>
              <a:ext uri="{FF2B5EF4-FFF2-40B4-BE49-F238E27FC236}">
                <a16:creationId xmlns:a16="http://schemas.microsoft.com/office/drawing/2014/main" id="{E81F5E0A-1A48-3F28-07D6-AE39576FD8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Kliknite sem a upravte štýly predlohy textu</a:t>
            </a:r>
          </a:p>
        </p:txBody>
      </p:sp>
      <p:sp>
        <p:nvSpPr>
          <p:cNvPr id="4" name="Zástupný objekt pre obsah 3">
            <a:extLst>
              <a:ext uri="{FF2B5EF4-FFF2-40B4-BE49-F238E27FC236}">
                <a16:creationId xmlns:a16="http://schemas.microsoft.com/office/drawing/2014/main" id="{B9E44FEC-492A-A487-E4E0-D2864FFD177B}"/>
              </a:ext>
            </a:extLst>
          </p:cNvPr>
          <p:cNvSpPr>
            <a:spLocks noGrp="1"/>
          </p:cNvSpPr>
          <p:nvPr>
            <p:ph sz="half" idx="2"/>
          </p:nvPr>
        </p:nvSpPr>
        <p:spPr>
          <a:xfrm>
            <a:off x="839788" y="2505075"/>
            <a:ext cx="5157787" cy="3684588"/>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GB"/>
          </a:p>
        </p:txBody>
      </p:sp>
      <p:sp>
        <p:nvSpPr>
          <p:cNvPr id="5" name="Zástupný text 4">
            <a:extLst>
              <a:ext uri="{FF2B5EF4-FFF2-40B4-BE49-F238E27FC236}">
                <a16:creationId xmlns:a16="http://schemas.microsoft.com/office/drawing/2014/main" id="{913112B1-4A03-0454-C3D0-22A1F2D13F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Kliknite sem a upravte štýly predlohy textu</a:t>
            </a:r>
          </a:p>
        </p:txBody>
      </p:sp>
      <p:sp>
        <p:nvSpPr>
          <p:cNvPr id="6" name="Zástupný objekt pre obsah 5">
            <a:extLst>
              <a:ext uri="{FF2B5EF4-FFF2-40B4-BE49-F238E27FC236}">
                <a16:creationId xmlns:a16="http://schemas.microsoft.com/office/drawing/2014/main" id="{28116A4A-F655-7E25-0348-1B0774D72F45}"/>
              </a:ext>
            </a:extLst>
          </p:cNvPr>
          <p:cNvSpPr>
            <a:spLocks noGrp="1"/>
          </p:cNvSpPr>
          <p:nvPr>
            <p:ph sz="quarter" idx="4"/>
          </p:nvPr>
        </p:nvSpPr>
        <p:spPr>
          <a:xfrm>
            <a:off x="6172200" y="2505075"/>
            <a:ext cx="5183188" cy="3684588"/>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GB"/>
          </a:p>
        </p:txBody>
      </p:sp>
      <p:sp>
        <p:nvSpPr>
          <p:cNvPr id="7" name="Zástupný objekt pre dátum 6">
            <a:extLst>
              <a:ext uri="{FF2B5EF4-FFF2-40B4-BE49-F238E27FC236}">
                <a16:creationId xmlns:a16="http://schemas.microsoft.com/office/drawing/2014/main" id="{551F54FD-1C07-5465-0600-92B43157FB5B}"/>
              </a:ext>
            </a:extLst>
          </p:cNvPr>
          <p:cNvSpPr>
            <a:spLocks noGrp="1"/>
          </p:cNvSpPr>
          <p:nvPr>
            <p:ph type="dt" sz="half" idx="10"/>
          </p:nvPr>
        </p:nvSpPr>
        <p:spPr/>
        <p:txBody>
          <a:bodyPr/>
          <a:lstStyle/>
          <a:p>
            <a:fld id="{75DC688D-A241-C44B-9C3D-A57C01620E0A}" type="datetimeFigureOut">
              <a:rPr lang="en-GB" smtClean="0"/>
              <a:t>26/06/2024</a:t>
            </a:fld>
            <a:endParaRPr lang="en-GB"/>
          </a:p>
        </p:txBody>
      </p:sp>
      <p:sp>
        <p:nvSpPr>
          <p:cNvPr id="8" name="Zástupný objekt pre pätu 7">
            <a:extLst>
              <a:ext uri="{FF2B5EF4-FFF2-40B4-BE49-F238E27FC236}">
                <a16:creationId xmlns:a16="http://schemas.microsoft.com/office/drawing/2014/main" id="{F362A411-264E-FA8E-FB83-1FC966FD6105}"/>
              </a:ext>
            </a:extLst>
          </p:cNvPr>
          <p:cNvSpPr>
            <a:spLocks noGrp="1"/>
          </p:cNvSpPr>
          <p:nvPr>
            <p:ph type="ftr" sz="quarter" idx="11"/>
          </p:nvPr>
        </p:nvSpPr>
        <p:spPr/>
        <p:txBody>
          <a:bodyPr/>
          <a:lstStyle/>
          <a:p>
            <a:endParaRPr lang="en-GB"/>
          </a:p>
        </p:txBody>
      </p:sp>
      <p:sp>
        <p:nvSpPr>
          <p:cNvPr id="9" name="Zástupný objekt pre číslo snímky 8">
            <a:extLst>
              <a:ext uri="{FF2B5EF4-FFF2-40B4-BE49-F238E27FC236}">
                <a16:creationId xmlns:a16="http://schemas.microsoft.com/office/drawing/2014/main" id="{281830AF-CE3B-8B11-7CB5-AD792CC3D682}"/>
              </a:ext>
            </a:extLst>
          </p:cNvPr>
          <p:cNvSpPr>
            <a:spLocks noGrp="1"/>
          </p:cNvSpPr>
          <p:nvPr>
            <p:ph type="sldNum" sz="quarter" idx="12"/>
          </p:nvPr>
        </p:nvSpPr>
        <p:spPr/>
        <p:txBody>
          <a:bodyPr/>
          <a:lstStyle/>
          <a:p>
            <a:fld id="{BE28B242-CF3F-C144-9890-6C278B5E8D04}" type="slidenum">
              <a:rPr lang="en-GB" smtClean="0"/>
              <a:t>‹#›</a:t>
            </a:fld>
            <a:endParaRPr lang="en-GB"/>
          </a:p>
        </p:txBody>
      </p:sp>
    </p:spTree>
    <p:extLst>
      <p:ext uri="{BB962C8B-B14F-4D97-AF65-F5344CB8AC3E}">
        <p14:creationId xmlns:p14="http://schemas.microsoft.com/office/powerpoint/2010/main" val="1083171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8AC8A2C-43B0-DACA-F313-0AFF71F6E2DC}"/>
              </a:ext>
            </a:extLst>
          </p:cNvPr>
          <p:cNvSpPr>
            <a:spLocks noGrp="1"/>
          </p:cNvSpPr>
          <p:nvPr>
            <p:ph type="title"/>
          </p:nvPr>
        </p:nvSpPr>
        <p:spPr/>
        <p:txBody>
          <a:bodyPr/>
          <a:lstStyle/>
          <a:p>
            <a:r>
              <a:rPr lang="sk-SK"/>
              <a:t>Kliknutím upravte štýl predlohy nadpisu</a:t>
            </a:r>
            <a:endParaRPr lang="en-GB"/>
          </a:p>
        </p:txBody>
      </p:sp>
      <p:sp>
        <p:nvSpPr>
          <p:cNvPr id="3" name="Zástupný objekt pre dátum 2">
            <a:extLst>
              <a:ext uri="{FF2B5EF4-FFF2-40B4-BE49-F238E27FC236}">
                <a16:creationId xmlns:a16="http://schemas.microsoft.com/office/drawing/2014/main" id="{CF738C62-D5E5-DF43-F9A5-C7C824AFC1E9}"/>
              </a:ext>
            </a:extLst>
          </p:cNvPr>
          <p:cNvSpPr>
            <a:spLocks noGrp="1"/>
          </p:cNvSpPr>
          <p:nvPr>
            <p:ph type="dt" sz="half" idx="10"/>
          </p:nvPr>
        </p:nvSpPr>
        <p:spPr/>
        <p:txBody>
          <a:bodyPr/>
          <a:lstStyle/>
          <a:p>
            <a:fld id="{75DC688D-A241-C44B-9C3D-A57C01620E0A}" type="datetimeFigureOut">
              <a:rPr lang="en-GB" smtClean="0"/>
              <a:t>26/06/2024</a:t>
            </a:fld>
            <a:endParaRPr lang="en-GB"/>
          </a:p>
        </p:txBody>
      </p:sp>
      <p:sp>
        <p:nvSpPr>
          <p:cNvPr id="4" name="Zástupný objekt pre pätu 3">
            <a:extLst>
              <a:ext uri="{FF2B5EF4-FFF2-40B4-BE49-F238E27FC236}">
                <a16:creationId xmlns:a16="http://schemas.microsoft.com/office/drawing/2014/main" id="{880CF658-1579-22AD-32B9-1EBF16EDE35B}"/>
              </a:ext>
            </a:extLst>
          </p:cNvPr>
          <p:cNvSpPr>
            <a:spLocks noGrp="1"/>
          </p:cNvSpPr>
          <p:nvPr>
            <p:ph type="ftr" sz="quarter" idx="11"/>
          </p:nvPr>
        </p:nvSpPr>
        <p:spPr/>
        <p:txBody>
          <a:bodyPr/>
          <a:lstStyle/>
          <a:p>
            <a:endParaRPr lang="en-GB"/>
          </a:p>
        </p:txBody>
      </p:sp>
      <p:sp>
        <p:nvSpPr>
          <p:cNvPr id="5" name="Zástupný objekt pre číslo snímky 4">
            <a:extLst>
              <a:ext uri="{FF2B5EF4-FFF2-40B4-BE49-F238E27FC236}">
                <a16:creationId xmlns:a16="http://schemas.microsoft.com/office/drawing/2014/main" id="{7BABD2E2-7541-85EF-0A0B-6A21D785D4EB}"/>
              </a:ext>
            </a:extLst>
          </p:cNvPr>
          <p:cNvSpPr>
            <a:spLocks noGrp="1"/>
          </p:cNvSpPr>
          <p:nvPr>
            <p:ph type="sldNum" sz="quarter" idx="12"/>
          </p:nvPr>
        </p:nvSpPr>
        <p:spPr/>
        <p:txBody>
          <a:bodyPr/>
          <a:lstStyle/>
          <a:p>
            <a:fld id="{BE28B242-CF3F-C144-9890-6C278B5E8D04}" type="slidenum">
              <a:rPr lang="en-GB" smtClean="0"/>
              <a:t>‹#›</a:t>
            </a:fld>
            <a:endParaRPr lang="en-GB"/>
          </a:p>
        </p:txBody>
      </p:sp>
    </p:spTree>
    <p:extLst>
      <p:ext uri="{BB962C8B-B14F-4D97-AF65-F5344CB8AC3E}">
        <p14:creationId xmlns:p14="http://schemas.microsoft.com/office/powerpoint/2010/main" val="766197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Zástupný objekt pre dátum 1">
            <a:extLst>
              <a:ext uri="{FF2B5EF4-FFF2-40B4-BE49-F238E27FC236}">
                <a16:creationId xmlns:a16="http://schemas.microsoft.com/office/drawing/2014/main" id="{827A3916-412E-740C-CE66-022AEA049BD5}"/>
              </a:ext>
            </a:extLst>
          </p:cNvPr>
          <p:cNvSpPr>
            <a:spLocks noGrp="1"/>
          </p:cNvSpPr>
          <p:nvPr>
            <p:ph type="dt" sz="half" idx="10"/>
          </p:nvPr>
        </p:nvSpPr>
        <p:spPr/>
        <p:txBody>
          <a:bodyPr/>
          <a:lstStyle/>
          <a:p>
            <a:fld id="{75DC688D-A241-C44B-9C3D-A57C01620E0A}" type="datetimeFigureOut">
              <a:rPr lang="en-GB" smtClean="0"/>
              <a:t>26/06/2024</a:t>
            </a:fld>
            <a:endParaRPr lang="en-GB"/>
          </a:p>
        </p:txBody>
      </p:sp>
      <p:sp>
        <p:nvSpPr>
          <p:cNvPr id="3" name="Zástupný objekt pre pätu 2">
            <a:extLst>
              <a:ext uri="{FF2B5EF4-FFF2-40B4-BE49-F238E27FC236}">
                <a16:creationId xmlns:a16="http://schemas.microsoft.com/office/drawing/2014/main" id="{7EF307F3-7757-0D2D-CD5D-24DB77E76A00}"/>
              </a:ext>
            </a:extLst>
          </p:cNvPr>
          <p:cNvSpPr>
            <a:spLocks noGrp="1"/>
          </p:cNvSpPr>
          <p:nvPr>
            <p:ph type="ftr" sz="quarter" idx="11"/>
          </p:nvPr>
        </p:nvSpPr>
        <p:spPr/>
        <p:txBody>
          <a:bodyPr/>
          <a:lstStyle/>
          <a:p>
            <a:endParaRPr lang="en-GB"/>
          </a:p>
        </p:txBody>
      </p:sp>
      <p:sp>
        <p:nvSpPr>
          <p:cNvPr id="4" name="Zástupný objekt pre číslo snímky 3">
            <a:extLst>
              <a:ext uri="{FF2B5EF4-FFF2-40B4-BE49-F238E27FC236}">
                <a16:creationId xmlns:a16="http://schemas.microsoft.com/office/drawing/2014/main" id="{F3BC9430-0EA9-27B9-2BE9-46B0804AA370}"/>
              </a:ext>
            </a:extLst>
          </p:cNvPr>
          <p:cNvSpPr>
            <a:spLocks noGrp="1"/>
          </p:cNvSpPr>
          <p:nvPr>
            <p:ph type="sldNum" sz="quarter" idx="12"/>
          </p:nvPr>
        </p:nvSpPr>
        <p:spPr/>
        <p:txBody>
          <a:bodyPr/>
          <a:lstStyle/>
          <a:p>
            <a:fld id="{BE28B242-CF3F-C144-9890-6C278B5E8D04}" type="slidenum">
              <a:rPr lang="en-GB" smtClean="0"/>
              <a:t>‹#›</a:t>
            </a:fld>
            <a:endParaRPr lang="en-GB"/>
          </a:p>
        </p:txBody>
      </p:sp>
    </p:spTree>
    <p:extLst>
      <p:ext uri="{BB962C8B-B14F-4D97-AF65-F5344CB8AC3E}">
        <p14:creationId xmlns:p14="http://schemas.microsoft.com/office/powerpoint/2010/main" val="469378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popiso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2CA54F3-64A5-D460-B2A3-C578CBA3FE20}"/>
              </a:ext>
            </a:extLst>
          </p:cNvPr>
          <p:cNvSpPr>
            <a:spLocks noGrp="1"/>
          </p:cNvSpPr>
          <p:nvPr>
            <p:ph type="title"/>
          </p:nvPr>
        </p:nvSpPr>
        <p:spPr>
          <a:xfrm>
            <a:off x="839788" y="457200"/>
            <a:ext cx="3932237" cy="1600200"/>
          </a:xfrm>
        </p:spPr>
        <p:txBody>
          <a:bodyPr anchor="b"/>
          <a:lstStyle>
            <a:lvl1pPr>
              <a:defRPr sz="3200"/>
            </a:lvl1pPr>
          </a:lstStyle>
          <a:p>
            <a:r>
              <a:rPr lang="sk-SK"/>
              <a:t>Kliknutím upravte štýl predlohy nadpisu</a:t>
            </a:r>
            <a:endParaRPr lang="en-GB"/>
          </a:p>
        </p:txBody>
      </p:sp>
      <p:sp>
        <p:nvSpPr>
          <p:cNvPr id="3" name="Zástupný objekt pre obsah 2">
            <a:extLst>
              <a:ext uri="{FF2B5EF4-FFF2-40B4-BE49-F238E27FC236}">
                <a16:creationId xmlns:a16="http://schemas.microsoft.com/office/drawing/2014/main" id="{E52443A2-31D9-1DAC-225A-03F9B2386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GB"/>
          </a:p>
        </p:txBody>
      </p:sp>
      <p:sp>
        <p:nvSpPr>
          <p:cNvPr id="4" name="Zástupný text 3">
            <a:extLst>
              <a:ext uri="{FF2B5EF4-FFF2-40B4-BE49-F238E27FC236}">
                <a16:creationId xmlns:a16="http://schemas.microsoft.com/office/drawing/2014/main" id="{121B804E-E844-ED2A-C3CD-205E8BD58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k-SK"/>
              <a:t>Kliknite sem a upravte štýly predlohy textu</a:t>
            </a:r>
          </a:p>
        </p:txBody>
      </p:sp>
      <p:sp>
        <p:nvSpPr>
          <p:cNvPr id="5" name="Zástupný objekt pre dátum 4">
            <a:extLst>
              <a:ext uri="{FF2B5EF4-FFF2-40B4-BE49-F238E27FC236}">
                <a16:creationId xmlns:a16="http://schemas.microsoft.com/office/drawing/2014/main" id="{ED942277-5F0C-0B0B-4769-291596FDB000}"/>
              </a:ext>
            </a:extLst>
          </p:cNvPr>
          <p:cNvSpPr>
            <a:spLocks noGrp="1"/>
          </p:cNvSpPr>
          <p:nvPr>
            <p:ph type="dt" sz="half" idx="10"/>
          </p:nvPr>
        </p:nvSpPr>
        <p:spPr/>
        <p:txBody>
          <a:bodyPr/>
          <a:lstStyle/>
          <a:p>
            <a:fld id="{75DC688D-A241-C44B-9C3D-A57C01620E0A}" type="datetimeFigureOut">
              <a:rPr lang="en-GB" smtClean="0"/>
              <a:t>26/06/2024</a:t>
            </a:fld>
            <a:endParaRPr lang="en-GB"/>
          </a:p>
        </p:txBody>
      </p:sp>
      <p:sp>
        <p:nvSpPr>
          <p:cNvPr id="6" name="Zástupný objekt pre pätu 5">
            <a:extLst>
              <a:ext uri="{FF2B5EF4-FFF2-40B4-BE49-F238E27FC236}">
                <a16:creationId xmlns:a16="http://schemas.microsoft.com/office/drawing/2014/main" id="{D35A9235-4B04-EB80-A7D5-023E22D995AD}"/>
              </a:ext>
            </a:extLst>
          </p:cNvPr>
          <p:cNvSpPr>
            <a:spLocks noGrp="1"/>
          </p:cNvSpPr>
          <p:nvPr>
            <p:ph type="ftr" sz="quarter" idx="11"/>
          </p:nvPr>
        </p:nvSpPr>
        <p:spPr/>
        <p:txBody>
          <a:bodyPr/>
          <a:lstStyle/>
          <a:p>
            <a:endParaRPr lang="en-GB"/>
          </a:p>
        </p:txBody>
      </p:sp>
      <p:sp>
        <p:nvSpPr>
          <p:cNvPr id="7" name="Zástupný objekt pre číslo snímky 6">
            <a:extLst>
              <a:ext uri="{FF2B5EF4-FFF2-40B4-BE49-F238E27FC236}">
                <a16:creationId xmlns:a16="http://schemas.microsoft.com/office/drawing/2014/main" id="{FEA034EA-B53B-1E29-60E2-A7B1D5E85E55}"/>
              </a:ext>
            </a:extLst>
          </p:cNvPr>
          <p:cNvSpPr>
            <a:spLocks noGrp="1"/>
          </p:cNvSpPr>
          <p:nvPr>
            <p:ph type="sldNum" sz="quarter" idx="12"/>
          </p:nvPr>
        </p:nvSpPr>
        <p:spPr/>
        <p:txBody>
          <a:bodyPr/>
          <a:lstStyle/>
          <a:p>
            <a:fld id="{BE28B242-CF3F-C144-9890-6C278B5E8D04}" type="slidenum">
              <a:rPr lang="en-GB" smtClean="0"/>
              <a:t>‹#›</a:t>
            </a:fld>
            <a:endParaRPr lang="en-GB"/>
          </a:p>
        </p:txBody>
      </p:sp>
    </p:spTree>
    <p:extLst>
      <p:ext uri="{BB962C8B-B14F-4D97-AF65-F5344CB8AC3E}">
        <p14:creationId xmlns:p14="http://schemas.microsoft.com/office/powerpoint/2010/main" val="2168574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ok s popiso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BE09949-E8D7-2CE5-4085-6BC8C3343F89}"/>
              </a:ext>
            </a:extLst>
          </p:cNvPr>
          <p:cNvSpPr>
            <a:spLocks noGrp="1"/>
          </p:cNvSpPr>
          <p:nvPr>
            <p:ph type="title"/>
          </p:nvPr>
        </p:nvSpPr>
        <p:spPr>
          <a:xfrm>
            <a:off x="839788" y="457200"/>
            <a:ext cx="3932237" cy="1600200"/>
          </a:xfrm>
        </p:spPr>
        <p:txBody>
          <a:bodyPr anchor="b"/>
          <a:lstStyle>
            <a:lvl1pPr>
              <a:defRPr sz="3200"/>
            </a:lvl1pPr>
          </a:lstStyle>
          <a:p>
            <a:r>
              <a:rPr lang="sk-SK"/>
              <a:t>Kliknutím upravte štýl predlohy nadpisu</a:t>
            </a:r>
            <a:endParaRPr lang="en-GB"/>
          </a:p>
        </p:txBody>
      </p:sp>
      <p:sp>
        <p:nvSpPr>
          <p:cNvPr id="3" name="Zástupný objekt pre obrázok 2">
            <a:extLst>
              <a:ext uri="{FF2B5EF4-FFF2-40B4-BE49-F238E27FC236}">
                <a16:creationId xmlns:a16="http://schemas.microsoft.com/office/drawing/2014/main" id="{AB0832A2-5838-E97F-C114-4B02F32F62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Zástupný text 3">
            <a:extLst>
              <a:ext uri="{FF2B5EF4-FFF2-40B4-BE49-F238E27FC236}">
                <a16:creationId xmlns:a16="http://schemas.microsoft.com/office/drawing/2014/main" id="{ADB656B6-C1CD-7809-2E6E-FA2CAEF96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k-SK"/>
              <a:t>Kliknite sem a upravte štýly predlohy textu</a:t>
            </a:r>
          </a:p>
        </p:txBody>
      </p:sp>
      <p:sp>
        <p:nvSpPr>
          <p:cNvPr id="5" name="Zástupný objekt pre dátum 4">
            <a:extLst>
              <a:ext uri="{FF2B5EF4-FFF2-40B4-BE49-F238E27FC236}">
                <a16:creationId xmlns:a16="http://schemas.microsoft.com/office/drawing/2014/main" id="{43AEC0B3-3242-28DF-63B7-B314768315DD}"/>
              </a:ext>
            </a:extLst>
          </p:cNvPr>
          <p:cNvSpPr>
            <a:spLocks noGrp="1"/>
          </p:cNvSpPr>
          <p:nvPr>
            <p:ph type="dt" sz="half" idx="10"/>
          </p:nvPr>
        </p:nvSpPr>
        <p:spPr/>
        <p:txBody>
          <a:bodyPr/>
          <a:lstStyle/>
          <a:p>
            <a:fld id="{75DC688D-A241-C44B-9C3D-A57C01620E0A}" type="datetimeFigureOut">
              <a:rPr lang="en-GB" smtClean="0"/>
              <a:t>26/06/2024</a:t>
            </a:fld>
            <a:endParaRPr lang="en-GB"/>
          </a:p>
        </p:txBody>
      </p:sp>
      <p:sp>
        <p:nvSpPr>
          <p:cNvPr id="6" name="Zástupný objekt pre pätu 5">
            <a:extLst>
              <a:ext uri="{FF2B5EF4-FFF2-40B4-BE49-F238E27FC236}">
                <a16:creationId xmlns:a16="http://schemas.microsoft.com/office/drawing/2014/main" id="{69A0CEA6-251C-D8A1-BF1D-CD47EE5F076F}"/>
              </a:ext>
            </a:extLst>
          </p:cNvPr>
          <p:cNvSpPr>
            <a:spLocks noGrp="1"/>
          </p:cNvSpPr>
          <p:nvPr>
            <p:ph type="ftr" sz="quarter" idx="11"/>
          </p:nvPr>
        </p:nvSpPr>
        <p:spPr/>
        <p:txBody>
          <a:bodyPr/>
          <a:lstStyle/>
          <a:p>
            <a:endParaRPr lang="en-GB"/>
          </a:p>
        </p:txBody>
      </p:sp>
      <p:sp>
        <p:nvSpPr>
          <p:cNvPr id="7" name="Zástupný objekt pre číslo snímky 6">
            <a:extLst>
              <a:ext uri="{FF2B5EF4-FFF2-40B4-BE49-F238E27FC236}">
                <a16:creationId xmlns:a16="http://schemas.microsoft.com/office/drawing/2014/main" id="{176DC1DF-168E-51EB-CD2B-150EBEB5B0D7}"/>
              </a:ext>
            </a:extLst>
          </p:cNvPr>
          <p:cNvSpPr>
            <a:spLocks noGrp="1"/>
          </p:cNvSpPr>
          <p:nvPr>
            <p:ph type="sldNum" sz="quarter" idx="12"/>
          </p:nvPr>
        </p:nvSpPr>
        <p:spPr/>
        <p:txBody>
          <a:bodyPr/>
          <a:lstStyle/>
          <a:p>
            <a:fld id="{BE28B242-CF3F-C144-9890-6C278B5E8D04}" type="slidenum">
              <a:rPr lang="en-GB" smtClean="0"/>
              <a:t>‹#›</a:t>
            </a:fld>
            <a:endParaRPr lang="en-GB"/>
          </a:p>
        </p:txBody>
      </p:sp>
    </p:spTree>
    <p:extLst>
      <p:ext uri="{BB962C8B-B14F-4D97-AF65-F5344CB8AC3E}">
        <p14:creationId xmlns:p14="http://schemas.microsoft.com/office/powerpoint/2010/main" val="44469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objekt pre nadpis 1">
            <a:extLst>
              <a:ext uri="{FF2B5EF4-FFF2-40B4-BE49-F238E27FC236}">
                <a16:creationId xmlns:a16="http://schemas.microsoft.com/office/drawing/2014/main" id="{89DD9839-EC1F-EB63-4FBE-31CB0D9280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k-SK"/>
              <a:t>Kliknutím upravte štýl predlohy nadpisu</a:t>
            </a:r>
            <a:endParaRPr lang="en-GB"/>
          </a:p>
        </p:txBody>
      </p:sp>
      <p:sp>
        <p:nvSpPr>
          <p:cNvPr id="3" name="Zástupný text 2">
            <a:extLst>
              <a:ext uri="{FF2B5EF4-FFF2-40B4-BE49-F238E27FC236}">
                <a16:creationId xmlns:a16="http://schemas.microsoft.com/office/drawing/2014/main" id="{641D595F-0D83-EE40-E8EF-CB08B36403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GB"/>
          </a:p>
        </p:txBody>
      </p:sp>
      <p:sp>
        <p:nvSpPr>
          <p:cNvPr id="4" name="Zástupný objekt pre dátum 3">
            <a:extLst>
              <a:ext uri="{FF2B5EF4-FFF2-40B4-BE49-F238E27FC236}">
                <a16:creationId xmlns:a16="http://schemas.microsoft.com/office/drawing/2014/main" id="{834B6479-D9B2-6067-C0A2-7CDEC230F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DC688D-A241-C44B-9C3D-A57C01620E0A}" type="datetimeFigureOut">
              <a:rPr lang="en-GB" smtClean="0"/>
              <a:t>26/06/2024</a:t>
            </a:fld>
            <a:endParaRPr lang="en-GB"/>
          </a:p>
        </p:txBody>
      </p:sp>
      <p:sp>
        <p:nvSpPr>
          <p:cNvPr id="5" name="Zástupný objekt pre pätu 4">
            <a:extLst>
              <a:ext uri="{FF2B5EF4-FFF2-40B4-BE49-F238E27FC236}">
                <a16:creationId xmlns:a16="http://schemas.microsoft.com/office/drawing/2014/main" id="{868914F1-4BB2-1047-5DD1-C8050C089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Zástupný objekt pre číslo snímky 5">
            <a:extLst>
              <a:ext uri="{FF2B5EF4-FFF2-40B4-BE49-F238E27FC236}">
                <a16:creationId xmlns:a16="http://schemas.microsoft.com/office/drawing/2014/main" id="{B88DFE4F-E2E6-BBA2-1AF3-67F9A40FF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28B242-CF3F-C144-9890-6C278B5E8D04}" type="slidenum">
              <a:rPr lang="en-GB" smtClean="0"/>
              <a:t>‹#›</a:t>
            </a:fld>
            <a:endParaRPr lang="en-GB"/>
          </a:p>
        </p:txBody>
      </p:sp>
    </p:spTree>
    <p:extLst>
      <p:ext uri="{BB962C8B-B14F-4D97-AF65-F5344CB8AC3E}">
        <p14:creationId xmlns:p14="http://schemas.microsoft.com/office/powerpoint/2010/main" val="1665924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k-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E40E046-D0F3-3CE5-7736-B0AC005EEC29}"/>
              </a:ext>
            </a:extLst>
          </p:cNvPr>
          <p:cNvSpPr>
            <a:spLocks noGrp="1"/>
          </p:cNvSpPr>
          <p:nvPr>
            <p:ph type="ctrTitle"/>
          </p:nvPr>
        </p:nvSpPr>
        <p:spPr>
          <a:xfrm>
            <a:off x="1373768" y="50602"/>
            <a:ext cx="9144000" cy="1020763"/>
          </a:xfrm>
        </p:spPr>
        <p:txBody>
          <a:bodyPr/>
          <a:lstStyle/>
          <a:p>
            <a:r>
              <a:rPr lang="en-GB" sz="5400" dirty="0">
                <a:latin typeface="Aharoni" panose="02010803020104030203" pitchFamily="2" charset="-79"/>
                <a:cs typeface="Aharoni" panose="02010803020104030203" pitchFamily="2" charset="-79"/>
              </a:rPr>
              <a:t>INTRODUCING</a:t>
            </a:r>
            <a:endParaRPr lang="en-GB" dirty="0">
              <a:latin typeface="Aharoni" panose="02010803020104030203" pitchFamily="2" charset="-79"/>
              <a:cs typeface="Aharoni" panose="02010803020104030203" pitchFamily="2" charset="-79"/>
            </a:endParaRPr>
          </a:p>
        </p:txBody>
      </p:sp>
      <p:sp>
        <p:nvSpPr>
          <p:cNvPr id="3" name="Podnadpis 2">
            <a:extLst>
              <a:ext uri="{FF2B5EF4-FFF2-40B4-BE49-F238E27FC236}">
                <a16:creationId xmlns:a16="http://schemas.microsoft.com/office/drawing/2014/main" id="{9A1C990B-85BB-7B2F-3B8B-7F39A9DC72BC}"/>
              </a:ext>
            </a:extLst>
          </p:cNvPr>
          <p:cNvSpPr>
            <a:spLocks noGrp="1"/>
          </p:cNvSpPr>
          <p:nvPr>
            <p:ph type="subTitle" idx="1"/>
          </p:nvPr>
        </p:nvSpPr>
        <p:spPr>
          <a:xfrm>
            <a:off x="999118" y="4623374"/>
            <a:ext cx="9893300" cy="1602969"/>
          </a:xfrm>
        </p:spPr>
        <p:txBody>
          <a:bodyPr>
            <a:normAutofit/>
          </a:bodyPr>
          <a:lstStyle/>
          <a:p>
            <a:r>
              <a:rPr lang="en-GB" sz="1400" dirty="0">
                <a:latin typeface="Bai Jamjuree" pitchFamily="2" charset="-34"/>
                <a:cs typeface="Bai Jamjuree" pitchFamily="2" charset="-34"/>
              </a:rPr>
              <a:t>BY</a:t>
            </a:r>
          </a:p>
        </p:txBody>
      </p:sp>
      <p:sp>
        <p:nvSpPr>
          <p:cNvPr id="4" name="Podnadpis 2">
            <a:extLst>
              <a:ext uri="{FF2B5EF4-FFF2-40B4-BE49-F238E27FC236}">
                <a16:creationId xmlns:a16="http://schemas.microsoft.com/office/drawing/2014/main" id="{B0A099E9-3B07-FD61-D8B1-60F95E8ED80A}"/>
              </a:ext>
            </a:extLst>
          </p:cNvPr>
          <p:cNvSpPr txBox="1">
            <a:spLocks/>
          </p:cNvSpPr>
          <p:nvPr/>
        </p:nvSpPr>
        <p:spPr>
          <a:xfrm>
            <a:off x="1452750" y="4966829"/>
            <a:ext cx="9144000" cy="3857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600" dirty="0">
                <a:latin typeface="Aharoni" panose="02010803020104030203" pitchFamily="2" charset="-79"/>
                <a:cs typeface="Aharoni" panose="02010803020104030203" pitchFamily="2" charset="-79"/>
              </a:rPr>
              <a:t>ALEXANDRA / NHL STENDEN</a:t>
            </a:r>
          </a:p>
          <a:p>
            <a:r>
              <a:rPr lang="en-GB" sz="1600" dirty="0">
                <a:latin typeface="Aharoni" panose="02010803020104030203" pitchFamily="2" charset="-79"/>
                <a:cs typeface="Aharoni" panose="02010803020104030203" pitchFamily="2" charset="-79"/>
              </a:rPr>
              <a:t>GUILHERME / IPCA</a:t>
            </a:r>
          </a:p>
          <a:p>
            <a:r>
              <a:rPr lang="en-GB" sz="1600" dirty="0">
                <a:latin typeface="Aharoni" panose="02010803020104030203" pitchFamily="2" charset="-79"/>
                <a:cs typeface="Aharoni" panose="02010803020104030203" pitchFamily="2" charset="-79"/>
              </a:rPr>
              <a:t>ARMANDO / BURGOS</a:t>
            </a:r>
            <a:endParaRPr lang="en-GB" sz="2500" dirty="0">
              <a:latin typeface="Aharoni" panose="02010803020104030203" pitchFamily="2" charset="-79"/>
              <a:cs typeface="Aharoni" panose="02010803020104030203" pitchFamily="2" charset="-79"/>
            </a:endParaRPr>
          </a:p>
        </p:txBody>
      </p:sp>
      <p:pic>
        <p:nvPicPr>
          <p:cNvPr id="18" name="Obrázok 17" descr="Obrázok, na ktorom je písmo, text, grafika, logo&#10;&#10;Automaticky generovaný popis">
            <a:extLst>
              <a:ext uri="{FF2B5EF4-FFF2-40B4-BE49-F238E27FC236}">
                <a16:creationId xmlns:a16="http://schemas.microsoft.com/office/drawing/2014/main" id="{54943D52-322C-79E9-2F5D-1F791514447F}"/>
              </a:ext>
            </a:extLst>
          </p:cNvPr>
          <p:cNvPicPr>
            <a:picLocks noChangeAspect="1"/>
          </p:cNvPicPr>
          <p:nvPr/>
        </p:nvPicPr>
        <p:blipFill>
          <a:blip r:embed="rId2"/>
          <a:stretch>
            <a:fillRect/>
          </a:stretch>
        </p:blipFill>
        <p:spPr>
          <a:xfrm>
            <a:off x="4402008" y="954147"/>
            <a:ext cx="3087520" cy="3669227"/>
          </a:xfrm>
          <a:prstGeom prst="rect">
            <a:avLst/>
          </a:prstGeom>
        </p:spPr>
      </p:pic>
    </p:spTree>
    <p:extLst>
      <p:ext uri="{BB962C8B-B14F-4D97-AF65-F5344CB8AC3E}">
        <p14:creationId xmlns:p14="http://schemas.microsoft.com/office/powerpoint/2010/main" val="87254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ok 3" descr="Obrázok, na ktorom je text, snímka obrazovky&#10;&#10;Automaticky generovaný popis">
            <a:extLst>
              <a:ext uri="{FF2B5EF4-FFF2-40B4-BE49-F238E27FC236}">
                <a16:creationId xmlns:a16="http://schemas.microsoft.com/office/drawing/2014/main" id="{529243BE-1AE7-30EE-2477-2DC5F0561DBF}"/>
              </a:ext>
            </a:extLst>
          </p:cNvPr>
          <p:cNvPicPr>
            <a:picLocks noChangeAspect="1"/>
          </p:cNvPicPr>
          <p:nvPr/>
        </p:nvPicPr>
        <p:blipFill>
          <a:blip r:embed="rId2"/>
          <a:stretch>
            <a:fillRect/>
          </a:stretch>
        </p:blipFill>
        <p:spPr>
          <a:xfrm>
            <a:off x="-8642" y="0"/>
            <a:ext cx="12200642" cy="6858000"/>
          </a:xfrm>
          <a:prstGeom prst="rect">
            <a:avLst/>
          </a:prstGeom>
        </p:spPr>
      </p:pic>
    </p:spTree>
    <p:extLst>
      <p:ext uri="{BB962C8B-B14F-4D97-AF65-F5344CB8AC3E}">
        <p14:creationId xmlns:p14="http://schemas.microsoft.com/office/powerpoint/2010/main" val="504400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ravouholník 6">
            <a:extLst>
              <a:ext uri="{FF2B5EF4-FFF2-40B4-BE49-F238E27FC236}">
                <a16:creationId xmlns:a16="http://schemas.microsoft.com/office/drawing/2014/main" id="{412D0F0F-FF06-B614-BF37-8AB17A46A28C}"/>
              </a:ext>
            </a:extLst>
          </p:cNvPr>
          <p:cNvSpPr/>
          <p:nvPr/>
        </p:nvSpPr>
        <p:spPr>
          <a:xfrm>
            <a:off x="9486900" y="0"/>
            <a:ext cx="2705100" cy="71374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Obrázok 2" descr="Obrázok, na ktorom je text, snímka obrazovky&#10;&#10;Automaticky generovaný popis">
            <a:extLst>
              <a:ext uri="{FF2B5EF4-FFF2-40B4-BE49-F238E27FC236}">
                <a16:creationId xmlns:a16="http://schemas.microsoft.com/office/drawing/2014/main" id="{3AB594EB-525B-ADF4-D7A6-3C3BCE696303}"/>
              </a:ext>
            </a:extLst>
          </p:cNvPr>
          <p:cNvPicPr>
            <a:picLocks noChangeAspect="1"/>
          </p:cNvPicPr>
          <p:nvPr/>
        </p:nvPicPr>
        <p:blipFill>
          <a:blip r:embed="rId2"/>
          <a:stretch>
            <a:fillRect/>
          </a:stretch>
        </p:blipFill>
        <p:spPr>
          <a:xfrm>
            <a:off x="0" y="-1"/>
            <a:ext cx="9893300" cy="6882453"/>
          </a:xfrm>
          <a:prstGeom prst="rect">
            <a:avLst/>
          </a:prstGeom>
        </p:spPr>
      </p:pic>
      <p:pic>
        <p:nvPicPr>
          <p:cNvPr id="6" name="Obrázok 5" descr="Obrázok, na ktorom je text, snímka obrazovky, písmo, softvér&#10;&#10;Automaticky generovaný popis">
            <a:extLst>
              <a:ext uri="{FF2B5EF4-FFF2-40B4-BE49-F238E27FC236}">
                <a16:creationId xmlns:a16="http://schemas.microsoft.com/office/drawing/2014/main" id="{2EBB24AF-E330-E931-1944-10B420EFA71D}"/>
              </a:ext>
            </a:extLst>
          </p:cNvPr>
          <p:cNvPicPr>
            <a:picLocks noChangeAspect="1"/>
          </p:cNvPicPr>
          <p:nvPr/>
        </p:nvPicPr>
        <p:blipFill>
          <a:blip r:embed="rId3"/>
          <a:stretch>
            <a:fillRect/>
          </a:stretch>
        </p:blipFill>
        <p:spPr>
          <a:xfrm>
            <a:off x="7486650" y="2413000"/>
            <a:ext cx="5297632" cy="2654300"/>
          </a:xfrm>
          <a:prstGeom prst="rect">
            <a:avLst/>
          </a:prstGeom>
        </p:spPr>
      </p:pic>
    </p:spTree>
    <p:extLst>
      <p:ext uri="{BB962C8B-B14F-4D97-AF65-F5344CB8AC3E}">
        <p14:creationId xmlns:p14="http://schemas.microsoft.com/office/powerpoint/2010/main" val="577447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ok 3" descr="Obrázok, na ktorom je text, snímka obrazovky&#10;&#10;Automaticky generovaný popis">
            <a:extLst>
              <a:ext uri="{FF2B5EF4-FFF2-40B4-BE49-F238E27FC236}">
                <a16:creationId xmlns:a16="http://schemas.microsoft.com/office/drawing/2014/main" id="{79ABBA32-F40F-77B2-8105-A2293BCF34B6}"/>
              </a:ext>
            </a:extLst>
          </p:cNvPr>
          <p:cNvPicPr>
            <a:picLocks noChangeAspect="1"/>
          </p:cNvPicPr>
          <p:nvPr/>
        </p:nvPicPr>
        <p:blipFill>
          <a:blip r:embed="rId2"/>
          <a:stretch>
            <a:fillRect/>
          </a:stretch>
        </p:blipFill>
        <p:spPr>
          <a:xfrm>
            <a:off x="0" y="0"/>
            <a:ext cx="12585700" cy="7289800"/>
          </a:xfrm>
          <a:prstGeom prst="rect">
            <a:avLst/>
          </a:prstGeom>
        </p:spPr>
      </p:pic>
    </p:spTree>
    <p:extLst>
      <p:ext uri="{BB962C8B-B14F-4D97-AF65-F5344CB8AC3E}">
        <p14:creationId xmlns:p14="http://schemas.microsoft.com/office/powerpoint/2010/main" val="1624305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ok 2" descr="Obrázok, na ktorom je text, snímka obrazovky, softvér&#10;&#10;Automaticky generovaný popis">
            <a:extLst>
              <a:ext uri="{FF2B5EF4-FFF2-40B4-BE49-F238E27FC236}">
                <a16:creationId xmlns:a16="http://schemas.microsoft.com/office/drawing/2014/main" id="{5F90C54A-C584-B31D-DE47-63B9CDB1CB61}"/>
              </a:ext>
            </a:extLst>
          </p:cNvPr>
          <p:cNvPicPr>
            <a:picLocks noChangeAspect="1"/>
          </p:cNvPicPr>
          <p:nvPr/>
        </p:nvPicPr>
        <p:blipFill>
          <a:blip r:embed="rId2"/>
          <a:stretch>
            <a:fillRect/>
          </a:stretch>
        </p:blipFill>
        <p:spPr>
          <a:xfrm>
            <a:off x="0" y="0"/>
            <a:ext cx="12192000" cy="7099300"/>
          </a:xfrm>
          <a:prstGeom prst="rect">
            <a:avLst/>
          </a:prstGeom>
        </p:spPr>
      </p:pic>
    </p:spTree>
    <p:extLst>
      <p:ext uri="{BB962C8B-B14F-4D97-AF65-F5344CB8AC3E}">
        <p14:creationId xmlns:p14="http://schemas.microsoft.com/office/powerpoint/2010/main" val="2452622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áznam obrazovky 2024-06-26 o 11.32.43">
            <a:hlinkClick r:id="" action="ppaction://media"/>
            <a:extLst>
              <a:ext uri="{FF2B5EF4-FFF2-40B4-BE49-F238E27FC236}">
                <a16:creationId xmlns:a16="http://schemas.microsoft.com/office/drawing/2014/main" id="{8D46D20A-5565-5CE2-DCCD-6C4EA6AA7E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10375"/>
          </a:xfrm>
          <a:prstGeom prst="rect">
            <a:avLst/>
          </a:prstGeom>
        </p:spPr>
      </p:pic>
    </p:spTree>
    <p:extLst>
      <p:ext uri="{BB962C8B-B14F-4D97-AF65-F5344CB8AC3E}">
        <p14:creationId xmlns:p14="http://schemas.microsoft.com/office/powerpoint/2010/main" val="297565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E40E046-D0F3-3CE5-7736-B0AC005EEC29}"/>
              </a:ext>
            </a:extLst>
          </p:cNvPr>
          <p:cNvSpPr>
            <a:spLocks noGrp="1"/>
          </p:cNvSpPr>
          <p:nvPr>
            <p:ph type="ctrTitle"/>
          </p:nvPr>
        </p:nvSpPr>
        <p:spPr>
          <a:xfrm>
            <a:off x="1524000" y="238579"/>
            <a:ext cx="9144000" cy="1020763"/>
          </a:xfrm>
        </p:spPr>
        <p:txBody>
          <a:bodyPr/>
          <a:lstStyle/>
          <a:p>
            <a:r>
              <a:rPr lang="en-GB" sz="5400" dirty="0">
                <a:latin typeface="Aharoni" panose="02010803020104030203" pitchFamily="2" charset="-79"/>
                <a:cs typeface="Aharoni" panose="02010803020104030203" pitchFamily="2" charset="-79"/>
              </a:rPr>
              <a:t>LOADED 100%...</a:t>
            </a:r>
            <a:endParaRPr lang="en-GB" dirty="0">
              <a:latin typeface="Aharoni" panose="02010803020104030203" pitchFamily="2" charset="-79"/>
              <a:cs typeface="Aharoni" panose="02010803020104030203" pitchFamily="2" charset="-79"/>
            </a:endParaRPr>
          </a:p>
        </p:txBody>
      </p:sp>
      <p:sp>
        <p:nvSpPr>
          <p:cNvPr id="5" name="Podnadpis 2">
            <a:extLst>
              <a:ext uri="{FF2B5EF4-FFF2-40B4-BE49-F238E27FC236}">
                <a16:creationId xmlns:a16="http://schemas.microsoft.com/office/drawing/2014/main" id="{68C86F04-86F9-B378-4674-42D0D2115526}"/>
              </a:ext>
            </a:extLst>
          </p:cNvPr>
          <p:cNvSpPr txBox="1">
            <a:spLocks/>
          </p:cNvSpPr>
          <p:nvPr/>
        </p:nvSpPr>
        <p:spPr>
          <a:xfrm>
            <a:off x="1498599" y="1127604"/>
            <a:ext cx="9144000" cy="3857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500" dirty="0">
                <a:latin typeface="Aharoni" panose="02010803020104030203" pitchFamily="2" charset="-79"/>
                <a:cs typeface="Aharoni" panose="02010803020104030203" pitchFamily="2" charset="-79"/>
              </a:rPr>
              <a:t>TO BE CONTINUED</a:t>
            </a:r>
          </a:p>
        </p:txBody>
      </p:sp>
      <p:pic>
        <p:nvPicPr>
          <p:cNvPr id="10" name="Obrázok 9" descr="Obrázok, na ktorom je osoba, ľudská tvár, chlap, ošatenie&#10;&#10;Automaticky generovaný popis">
            <a:extLst>
              <a:ext uri="{FF2B5EF4-FFF2-40B4-BE49-F238E27FC236}">
                <a16:creationId xmlns:a16="http://schemas.microsoft.com/office/drawing/2014/main" id="{29A6F21A-94E1-F106-AA49-67BA590F3D7E}"/>
              </a:ext>
            </a:extLst>
          </p:cNvPr>
          <p:cNvPicPr>
            <a:picLocks noChangeAspect="1"/>
          </p:cNvPicPr>
          <p:nvPr/>
        </p:nvPicPr>
        <p:blipFill>
          <a:blip r:embed="rId2"/>
          <a:stretch>
            <a:fillRect/>
          </a:stretch>
        </p:blipFill>
        <p:spPr>
          <a:xfrm>
            <a:off x="2700475" y="1642369"/>
            <a:ext cx="6740248" cy="2808437"/>
          </a:xfrm>
          <a:prstGeom prst="rect">
            <a:avLst/>
          </a:prstGeom>
        </p:spPr>
      </p:pic>
      <p:sp>
        <p:nvSpPr>
          <p:cNvPr id="7" name="Podnadpis 2">
            <a:extLst>
              <a:ext uri="{FF2B5EF4-FFF2-40B4-BE49-F238E27FC236}">
                <a16:creationId xmlns:a16="http://schemas.microsoft.com/office/drawing/2014/main" id="{A01B1A1E-00A7-F42A-9DFF-3A4C930DA447}"/>
              </a:ext>
            </a:extLst>
          </p:cNvPr>
          <p:cNvSpPr txBox="1">
            <a:spLocks/>
          </p:cNvSpPr>
          <p:nvPr/>
        </p:nvSpPr>
        <p:spPr>
          <a:xfrm>
            <a:off x="1373768" y="5730396"/>
            <a:ext cx="9144000" cy="3857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600" dirty="0">
                <a:latin typeface="Aharoni" panose="02010803020104030203" pitchFamily="2" charset="-79"/>
                <a:cs typeface="Aharoni" panose="02010803020104030203" pitchFamily="2" charset="-79"/>
              </a:rPr>
              <a:t>ALEXANDRA / NHL STENDEN</a:t>
            </a:r>
          </a:p>
          <a:p>
            <a:r>
              <a:rPr lang="en-GB" sz="1600" dirty="0">
                <a:latin typeface="Aharoni" panose="02010803020104030203" pitchFamily="2" charset="-79"/>
                <a:cs typeface="Aharoni" panose="02010803020104030203" pitchFamily="2" charset="-79"/>
              </a:rPr>
              <a:t>GUILHERME / IPCA</a:t>
            </a:r>
          </a:p>
          <a:p>
            <a:r>
              <a:rPr lang="en-GB" sz="1600" dirty="0">
                <a:latin typeface="Aharoni" panose="02010803020104030203" pitchFamily="2" charset="-79"/>
                <a:cs typeface="Aharoni" panose="02010803020104030203" pitchFamily="2" charset="-79"/>
              </a:rPr>
              <a:t>ARMANDO / BURGOS</a:t>
            </a:r>
            <a:endParaRPr lang="en-GB" sz="2500" dirty="0">
              <a:latin typeface="Aharoni" panose="02010803020104030203" pitchFamily="2" charset="-79"/>
              <a:cs typeface="Aharoni" panose="02010803020104030203" pitchFamily="2" charset="-79"/>
            </a:endParaRPr>
          </a:p>
        </p:txBody>
      </p:sp>
      <p:pic>
        <p:nvPicPr>
          <p:cNvPr id="19" name="Obrázok 18" descr="Obrázok, na ktorom je písmo, text, grafika, logo&#10;&#10;Automaticky generovaný popis">
            <a:extLst>
              <a:ext uri="{FF2B5EF4-FFF2-40B4-BE49-F238E27FC236}">
                <a16:creationId xmlns:a16="http://schemas.microsoft.com/office/drawing/2014/main" id="{EEDA726D-0979-3521-D228-B6385C05CC75}"/>
              </a:ext>
            </a:extLst>
          </p:cNvPr>
          <p:cNvPicPr>
            <a:picLocks noChangeAspect="1"/>
          </p:cNvPicPr>
          <p:nvPr/>
        </p:nvPicPr>
        <p:blipFill>
          <a:blip r:embed="rId3"/>
          <a:stretch>
            <a:fillRect/>
          </a:stretch>
        </p:blipFill>
        <p:spPr>
          <a:xfrm>
            <a:off x="5498340" y="4628878"/>
            <a:ext cx="894855" cy="1063451"/>
          </a:xfrm>
          <a:prstGeom prst="rect">
            <a:avLst/>
          </a:prstGeom>
        </p:spPr>
      </p:pic>
    </p:spTree>
    <p:extLst>
      <p:ext uri="{BB962C8B-B14F-4D97-AF65-F5344CB8AC3E}">
        <p14:creationId xmlns:p14="http://schemas.microsoft.com/office/powerpoint/2010/main" val="1618034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5504052-F0D2-6E1C-E6BC-1A373D9B9D77}"/>
              </a:ext>
            </a:extLst>
          </p:cNvPr>
          <p:cNvSpPr>
            <a:spLocks noGrp="1"/>
          </p:cNvSpPr>
          <p:nvPr>
            <p:ph type="title"/>
          </p:nvPr>
        </p:nvSpPr>
        <p:spPr>
          <a:xfrm>
            <a:off x="-1074400" y="17408"/>
            <a:ext cx="10515600" cy="1325563"/>
          </a:xfrm>
        </p:spPr>
        <p:txBody>
          <a:bodyPr/>
          <a:lstStyle/>
          <a:p>
            <a:pPr algn="ctr"/>
            <a:r>
              <a:rPr lang="en-GB" dirty="0">
                <a:latin typeface="Aharoni" panose="02010803020104030203" pitchFamily="2" charset="-79"/>
                <a:cs typeface="Aharoni" panose="02010803020104030203" pitchFamily="2" charset="-79"/>
              </a:rPr>
              <a:t>WHO ARE WE?</a:t>
            </a:r>
          </a:p>
        </p:txBody>
      </p:sp>
      <p:pic>
        <p:nvPicPr>
          <p:cNvPr id="5" name="Obrázok 4" descr="Obrázok, na ktorom je ošatenie, osoba, ľudská tvár, exteriér&#10;&#10;Automaticky generovaný popis">
            <a:extLst>
              <a:ext uri="{FF2B5EF4-FFF2-40B4-BE49-F238E27FC236}">
                <a16:creationId xmlns:a16="http://schemas.microsoft.com/office/drawing/2014/main" id="{A5C064EA-F693-8A6C-C2F8-4AFB5F4F9221}"/>
              </a:ext>
            </a:extLst>
          </p:cNvPr>
          <p:cNvPicPr>
            <a:picLocks noChangeAspect="1"/>
          </p:cNvPicPr>
          <p:nvPr/>
        </p:nvPicPr>
        <p:blipFill>
          <a:blip r:embed="rId2"/>
          <a:stretch>
            <a:fillRect/>
          </a:stretch>
        </p:blipFill>
        <p:spPr>
          <a:xfrm>
            <a:off x="7030192" y="1710"/>
            <a:ext cx="5161808" cy="6882411"/>
          </a:xfrm>
          <a:prstGeom prst="rect">
            <a:avLst/>
          </a:prstGeom>
        </p:spPr>
      </p:pic>
      <p:pic>
        <p:nvPicPr>
          <p:cNvPr id="1026" name="Picture 2" descr="Curved Arrow Black PNG Transparent Background, Free Download #12453 -  FreeIconsPNG">
            <a:extLst>
              <a:ext uri="{FF2B5EF4-FFF2-40B4-BE49-F238E27FC236}">
                <a16:creationId xmlns:a16="http://schemas.microsoft.com/office/drawing/2014/main" id="{BC11FD7A-4C28-166B-C2BE-440E831499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575"/>
          <a:stretch/>
        </p:blipFill>
        <p:spPr bwMode="auto">
          <a:xfrm rot="17007211" flipH="1">
            <a:off x="11042706" y="1773061"/>
            <a:ext cx="1118282" cy="591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rved Arrow Black PNG Transparent Background, Free Download #12453 -  FreeIconsPNG">
            <a:extLst>
              <a:ext uri="{FF2B5EF4-FFF2-40B4-BE49-F238E27FC236}">
                <a16:creationId xmlns:a16="http://schemas.microsoft.com/office/drawing/2014/main" id="{E253E7A7-DA4D-74C2-479C-4FBBC4CDA1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1" t="46826" r="240" b="-1621"/>
          <a:stretch/>
        </p:blipFill>
        <p:spPr bwMode="auto">
          <a:xfrm rot="16200000" flipH="1" flipV="1">
            <a:off x="8139570" y="2309301"/>
            <a:ext cx="928800" cy="744187"/>
          </a:xfrm>
          <a:prstGeom prst="rect">
            <a:avLst/>
          </a:prstGeom>
          <a:noFill/>
          <a:extLst>
            <a:ext uri="{909E8E84-426E-40DD-AFC4-6F175D3DCCD1}">
              <a14:hiddenFill xmlns:a14="http://schemas.microsoft.com/office/drawing/2010/main">
                <a:solidFill>
                  <a:srgbClr val="FFFFFF"/>
                </a:solidFill>
              </a14:hiddenFill>
            </a:ext>
          </a:extLst>
        </p:spPr>
      </p:pic>
      <p:sp>
        <p:nvSpPr>
          <p:cNvPr id="9" name="BlokTextu 8">
            <a:extLst>
              <a:ext uri="{FF2B5EF4-FFF2-40B4-BE49-F238E27FC236}">
                <a16:creationId xmlns:a16="http://schemas.microsoft.com/office/drawing/2014/main" id="{689CDE1A-7883-5B3E-C8E8-A07080FB751E}"/>
              </a:ext>
            </a:extLst>
          </p:cNvPr>
          <p:cNvSpPr txBox="1"/>
          <p:nvPr/>
        </p:nvSpPr>
        <p:spPr>
          <a:xfrm rot="19828479">
            <a:off x="10513185" y="1271525"/>
            <a:ext cx="1341912" cy="369332"/>
          </a:xfrm>
          <a:prstGeom prst="rect">
            <a:avLst/>
          </a:prstGeom>
          <a:noFill/>
        </p:spPr>
        <p:txBody>
          <a:bodyPr wrap="square">
            <a:spAutoFit/>
          </a:bodyPr>
          <a:lstStyle/>
          <a:p>
            <a:r>
              <a:rPr lang="en-GB" b="1" dirty="0">
                <a:latin typeface="Gill Sans SemiBold" panose="020B0502020104020203" pitchFamily="34" charset="-79"/>
                <a:cs typeface="Gill Sans SemiBold" panose="020B0502020104020203" pitchFamily="34" charset="-79"/>
              </a:rPr>
              <a:t>alexandra</a:t>
            </a:r>
            <a:endParaRPr lang="en-GB" dirty="0"/>
          </a:p>
        </p:txBody>
      </p:sp>
      <p:sp>
        <p:nvSpPr>
          <p:cNvPr id="10" name="BlokTextu 9">
            <a:extLst>
              <a:ext uri="{FF2B5EF4-FFF2-40B4-BE49-F238E27FC236}">
                <a16:creationId xmlns:a16="http://schemas.microsoft.com/office/drawing/2014/main" id="{B9D9C727-7C39-D47F-2F40-EFBFBA88C279}"/>
              </a:ext>
            </a:extLst>
          </p:cNvPr>
          <p:cNvSpPr txBox="1"/>
          <p:nvPr/>
        </p:nvSpPr>
        <p:spPr>
          <a:xfrm rot="774494">
            <a:off x="8244886" y="1884125"/>
            <a:ext cx="1341912" cy="369332"/>
          </a:xfrm>
          <a:prstGeom prst="rect">
            <a:avLst/>
          </a:prstGeom>
          <a:noFill/>
        </p:spPr>
        <p:txBody>
          <a:bodyPr wrap="square">
            <a:spAutoFit/>
          </a:bodyPr>
          <a:lstStyle/>
          <a:p>
            <a:r>
              <a:rPr lang="en-GB" b="1" dirty="0">
                <a:latin typeface="Gill Sans SemiBold" panose="020B0502020104020203" pitchFamily="34" charset="-79"/>
                <a:cs typeface="Gill Sans SemiBold" panose="020B0502020104020203" pitchFamily="34" charset="-79"/>
              </a:rPr>
              <a:t>armando</a:t>
            </a:r>
          </a:p>
        </p:txBody>
      </p:sp>
      <p:grpSp>
        <p:nvGrpSpPr>
          <p:cNvPr id="12" name="Skupina 11">
            <a:extLst>
              <a:ext uri="{FF2B5EF4-FFF2-40B4-BE49-F238E27FC236}">
                <a16:creationId xmlns:a16="http://schemas.microsoft.com/office/drawing/2014/main" id="{74DD1307-0D49-F77F-F241-3900F31AC2B3}"/>
              </a:ext>
            </a:extLst>
          </p:cNvPr>
          <p:cNvGrpSpPr/>
          <p:nvPr/>
        </p:nvGrpSpPr>
        <p:grpSpPr>
          <a:xfrm rot="19706049">
            <a:off x="5762929" y="2976022"/>
            <a:ext cx="1571501" cy="1577385"/>
            <a:chOff x="1167764" y="3003105"/>
            <a:chExt cx="1571501" cy="1577385"/>
          </a:xfrm>
        </p:grpSpPr>
        <p:pic>
          <p:nvPicPr>
            <p:cNvPr id="1028" name="Picture 4" descr="Curved Arrow Black PNG Transparent Background, Free Download #12453 -  FreeIconsPNG">
              <a:extLst>
                <a:ext uri="{FF2B5EF4-FFF2-40B4-BE49-F238E27FC236}">
                  <a16:creationId xmlns:a16="http://schemas.microsoft.com/office/drawing/2014/main" id="{A9FF6599-84E6-DC81-97B2-E012C454DC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33"/>
            <a:stretch/>
          </p:blipFill>
          <p:spPr bwMode="auto">
            <a:xfrm rot="14703883" flipH="1">
              <a:off x="1455317" y="3296542"/>
              <a:ext cx="996395" cy="15715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rved Arrow Black PNG Transparent Background, Free Download #12453 -  FreeIconsPNG">
              <a:extLst>
                <a:ext uri="{FF2B5EF4-FFF2-40B4-BE49-F238E27FC236}">
                  <a16:creationId xmlns:a16="http://schemas.microsoft.com/office/drawing/2014/main" id="{EA1DB561-B27E-9818-FA84-DA6188497D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3" t="28361" r="65035"/>
            <a:stretch/>
          </p:blipFill>
          <p:spPr bwMode="auto">
            <a:xfrm rot="14940086" flipH="1" flipV="1">
              <a:off x="1862572" y="2636191"/>
              <a:ext cx="504054" cy="1237882"/>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BlokTextu 12">
            <a:extLst>
              <a:ext uri="{FF2B5EF4-FFF2-40B4-BE49-F238E27FC236}">
                <a16:creationId xmlns:a16="http://schemas.microsoft.com/office/drawing/2014/main" id="{2E0AA376-1237-5D53-8B08-96FCBC1B9101}"/>
              </a:ext>
            </a:extLst>
          </p:cNvPr>
          <p:cNvSpPr txBox="1"/>
          <p:nvPr/>
        </p:nvSpPr>
        <p:spPr>
          <a:xfrm rot="21152511">
            <a:off x="6671839" y="2241515"/>
            <a:ext cx="1341912" cy="369332"/>
          </a:xfrm>
          <a:prstGeom prst="rect">
            <a:avLst/>
          </a:prstGeom>
          <a:noFill/>
        </p:spPr>
        <p:txBody>
          <a:bodyPr wrap="square">
            <a:spAutoFit/>
          </a:bodyPr>
          <a:lstStyle/>
          <a:p>
            <a:r>
              <a:rPr lang="en-GB" b="1" dirty="0">
                <a:latin typeface="Gill Sans SemiBold" panose="020B0502020104020203" pitchFamily="34" charset="-79"/>
                <a:cs typeface="Gill Sans SemiBold" panose="020B0502020104020203" pitchFamily="34" charset="-79"/>
              </a:rPr>
              <a:t>guilherme</a:t>
            </a:r>
          </a:p>
        </p:txBody>
      </p:sp>
      <p:grpSp>
        <p:nvGrpSpPr>
          <p:cNvPr id="14" name="Skupina 13">
            <a:extLst>
              <a:ext uri="{FF2B5EF4-FFF2-40B4-BE49-F238E27FC236}">
                <a16:creationId xmlns:a16="http://schemas.microsoft.com/office/drawing/2014/main" id="{71844F77-4F4A-278E-2D76-CA636E1EE331}"/>
              </a:ext>
            </a:extLst>
          </p:cNvPr>
          <p:cNvGrpSpPr/>
          <p:nvPr/>
        </p:nvGrpSpPr>
        <p:grpSpPr>
          <a:xfrm rot="1461959" flipH="1">
            <a:off x="9606327" y="2195734"/>
            <a:ext cx="1582586" cy="1577385"/>
            <a:chOff x="1167764" y="3003105"/>
            <a:chExt cx="1571501" cy="1577385"/>
          </a:xfrm>
        </p:grpSpPr>
        <p:pic>
          <p:nvPicPr>
            <p:cNvPr id="15" name="Picture 4" descr="Curved Arrow Black PNG Transparent Background, Free Download #12453 -  FreeIconsPNG">
              <a:extLst>
                <a:ext uri="{FF2B5EF4-FFF2-40B4-BE49-F238E27FC236}">
                  <a16:creationId xmlns:a16="http://schemas.microsoft.com/office/drawing/2014/main" id="{A624C68C-6C26-809B-F973-07B404F57D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33"/>
            <a:stretch/>
          </p:blipFill>
          <p:spPr bwMode="auto">
            <a:xfrm rot="14703883" flipH="1">
              <a:off x="1455317" y="3296542"/>
              <a:ext cx="996395" cy="15715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rved Arrow Black PNG Transparent Background, Free Download #12453 -  FreeIconsPNG">
              <a:extLst>
                <a:ext uri="{FF2B5EF4-FFF2-40B4-BE49-F238E27FC236}">
                  <a16:creationId xmlns:a16="http://schemas.microsoft.com/office/drawing/2014/main" id="{47399B19-516B-205C-4F97-5D0F8E45A5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3" t="28361" r="65035"/>
            <a:stretch/>
          </p:blipFill>
          <p:spPr bwMode="auto">
            <a:xfrm rot="14940086" flipH="1" flipV="1">
              <a:off x="1862572" y="2636191"/>
              <a:ext cx="504054" cy="123788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BlokTextu 16">
            <a:extLst>
              <a:ext uri="{FF2B5EF4-FFF2-40B4-BE49-F238E27FC236}">
                <a16:creationId xmlns:a16="http://schemas.microsoft.com/office/drawing/2014/main" id="{1E8CE400-E5BD-73AA-4493-EB811892EDD5}"/>
              </a:ext>
            </a:extLst>
          </p:cNvPr>
          <p:cNvSpPr txBox="1"/>
          <p:nvPr/>
        </p:nvSpPr>
        <p:spPr>
          <a:xfrm rot="21007207">
            <a:off x="9060472" y="1600347"/>
            <a:ext cx="1772096" cy="369332"/>
          </a:xfrm>
          <a:prstGeom prst="rect">
            <a:avLst/>
          </a:prstGeom>
          <a:noFill/>
        </p:spPr>
        <p:txBody>
          <a:bodyPr wrap="square">
            <a:spAutoFit/>
          </a:bodyPr>
          <a:lstStyle/>
          <a:p>
            <a:pPr algn="ctr"/>
            <a:r>
              <a:rPr lang="en-GB" b="1" dirty="0">
                <a:latin typeface="Gill Sans SemiBold" panose="020B0502020104020203" pitchFamily="34" charset="-79"/>
                <a:cs typeface="Gill Sans SemiBold" panose="020B0502020104020203" pitchFamily="34" charset="-79"/>
              </a:rPr>
              <a:t>SUSPENDED</a:t>
            </a:r>
          </a:p>
        </p:txBody>
      </p:sp>
      <p:sp>
        <p:nvSpPr>
          <p:cNvPr id="18" name="Podnadpis 2">
            <a:extLst>
              <a:ext uri="{FF2B5EF4-FFF2-40B4-BE49-F238E27FC236}">
                <a16:creationId xmlns:a16="http://schemas.microsoft.com/office/drawing/2014/main" id="{F667DF1D-9EE0-F23C-0882-168C70370362}"/>
              </a:ext>
            </a:extLst>
          </p:cNvPr>
          <p:cNvSpPr txBox="1">
            <a:spLocks/>
          </p:cNvSpPr>
          <p:nvPr/>
        </p:nvSpPr>
        <p:spPr>
          <a:xfrm>
            <a:off x="2222369" y="1456191"/>
            <a:ext cx="9144000" cy="13255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dirty="0">
                <a:latin typeface="Aharoni" panose="02010803020104030203" pitchFamily="2" charset="-79"/>
                <a:cs typeface="Aharoni" panose="02010803020104030203" pitchFamily="2" charset="-79"/>
              </a:rPr>
              <a:t>Guilherme / IPCA</a:t>
            </a:r>
          </a:p>
          <a:p>
            <a:pPr algn="l"/>
            <a:r>
              <a:rPr lang="en-GB" sz="1600" dirty="0">
                <a:latin typeface="Aharoni" panose="02010803020104030203" pitchFamily="2" charset="-79"/>
                <a:cs typeface="Aharoni" panose="02010803020104030203" pitchFamily="2" charset="-79"/>
              </a:rPr>
              <a:t>📍 Brazil</a:t>
            </a:r>
          </a:p>
          <a:p>
            <a:pPr algn="l"/>
            <a:r>
              <a:rPr lang="en-GB" sz="1600" dirty="0">
                <a:latin typeface="Aharoni" panose="02010803020104030203" pitchFamily="2" charset="-79"/>
                <a:cs typeface="Aharoni" panose="02010803020104030203" pitchFamily="2" charset="-79"/>
              </a:rPr>
              <a:t>📚 Computer System Engineering</a:t>
            </a:r>
          </a:p>
        </p:txBody>
      </p:sp>
      <p:sp>
        <p:nvSpPr>
          <p:cNvPr id="20" name="Podnadpis 2">
            <a:extLst>
              <a:ext uri="{FF2B5EF4-FFF2-40B4-BE49-F238E27FC236}">
                <a16:creationId xmlns:a16="http://schemas.microsoft.com/office/drawing/2014/main" id="{10D9FF26-38EC-F239-71D3-917CC22CD547}"/>
              </a:ext>
            </a:extLst>
          </p:cNvPr>
          <p:cNvSpPr txBox="1">
            <a:spLocks/>
          </p:cNvSpPr>
          <p:nvPr/>
        </p:nvSpPr>
        <p:spPr>
          <a:xfrm>
            <a:off x="2186744" y="3158488"/>
            <a:ext cx="9144000" cy="13255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dirty="0">
                <a:latin typeface="Aharoni" panose="02010803020104030203" pitchFamily="2" charset="-79"/>
                <a:cs typeface="Aharoni" panose="02010803020104030203" pitchFamily="2" charset="-79"/>
              </a:rPr>
              <a:t>Armando / BURGOS</a:t>
            </a:r>
          </a:p>
          <a:p>
            <a:pPr algn="l"/>
            <a:r>
              <a:rPr lang="en-GB" sz="1600" dirty="0">
                <a:latin typeface="Aharoni" panose="02010803020104030203" pitchFamily="2" charset="-79"/>
                <a:cs typeface="Aharoni" panose="02010803020104030203" pitchFamily="2" charset="-79"/>
              </a:rPr>
              <a:t>📍 Venezuela</a:t>
            </a:r>
          </a:p>
          <a:p>
            <a:pPr algn="l"/>
            <a:r>
              <a:rPr lang="en-GB" sz="1600" dirty="0">
                <a:latin typeface="Aharoni" panose="02010803020104030203" pitchFamily="2" charset="-79"/>
                <a:cs typeface="Aharoni" panose="02010803020104030203" pitchFamily="2" charset="-79"/>
              </a:rPr>
              <a:t>📚 Computer Engineering</a:t>
            </a:r>
          </a:p>
        </p:txBody>
      </p:sp>
      <p:sp>
        <p:nvSpPr>
          <p:cNvPr id="21" name="Podnadpis 2">
            <a:extLst>
              <a:ext uri="{FF2B5EF4-FFF2-40B4-BE49-F238E27FC236}">
                <a16:creationId xmlns:a16="http://schemas.microsoft.com/office/drawing/2014/main" id="{6FEE38C0-BB4C-9E18-5B28-7661383498EE}"/>
              </a:ext>
            </a:extLst>
          </p:cNvPr>
          <p:cNvSpPr txBox="1">
            <a:spLocks/>
          </p:cNvSpPr>
          <p:nvPr/>
        </p:nvSpPr>
        <p:spPr>
          <a:xfrm>
            <a:off x="2222369" y="4860785"/>
            <a:ext cx="9144000" cy="13255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dirty="0">
                <a:latin typeface="Aharoni" panose="02010803020104030203" pitchFamily="2" charset="-79"/>
                <a:cs typeface="Aharoni" panose="02010803020104030203" pitchFamily="2" charset="-79"/>
              </a:rPr>
              <a:t>Alexandra / NHL STENDEN</a:t>
            </a:r>
          </a:p>
          <a:p>
            <a:pPr algn="l"/>
            <a:r>
              <a:rPr lang="en-GB" sz="1600" dirty="0">
                <a:latin typeface="Aharoni" panose="02010803020104030203" pitchFamily="2" charset="-79"/>
                <a:cs typeface="Aharoni" panose="02010803020104030203" pitchFamily="2" charset="-79"/>
              </a:rPr>
              <a:t>📍 Slovakia</a:t>
            </a:r>
          </a:p>
          <a:p>
            <a:pPr algn="l"/>
            <a:r>
              <a:rPr lang="en-GB" sz="1600" dirty="0">
                <a:latin typeface="Aharoni" panose="02010803020104030203" pitchFamily="2" charset="-79"/>
                <a:cs typeface="Aharoni" panose="02010803020104030203" pitchFamily="2" charset="-79"/>
              </a:rPr>
              <a:t>📚 Communication and Multimedia Design</a:t>
            </a:r>
          </a:p>
        </p:txBody>
      </p:sp>
      <p:pic>
        <p:nvPicPr>
          <p:cNvPr id="22" name="Obrázok 21" descr="Obrázok, na ktorom je písmo, text, grafika, logo&#10;&#10;Automaticky generovaný popis">
            <a:extLst>
              <a:ext uri="{FF2B5EF4-FFF2-40B4-BE49-F238E27FC236}">
                <a16:creationId xmlns:a16="http://schemas.microsoft.com/office/drawing/2014/main" id="{63886EEC-EB70-2F54-AF8F-8DB69FE17025}"/>
              </a:ext>
            </a:extLst>
          </p:cNvPr>
          <p:cNvPicPr>
            <a:picLocks noChangeAspect="1"/>
          </p:cNvPicPr>
          <p:nvPr/>
        </p:nvPicPr>
        <p:blipFill>
          <a:blip r:embed="rId4"/>
          <a:stretch>
            <a:fillRect/>
          </a:stretch>
        </p:blipFill>
        <p:spPr>
          <a:xfrm>
            <a:off x="193495" y="213705"/>
            <a:ext cx="894855" cy="1063451"/>
          </a:xfrm>
          <a:prstGeom prst="rect">
            <a:avLst/>
          </a:prstGeom>
        </p:spPr>
      </p:pic>
    </p:spTree>
    <p:extLst>
      <p:ext uri="{BB962C8B-B14F-4D97-AF65-F5344CB8AC3E}">
        <p14:creationId xmlns:p14="http://schemas.microsoft.com/office/powerpoint/2010/main" val="3244782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 calcmode="lin" valueType="num">
                                      <p:cBhvr additive="base">
                                        <p:cTn id="11"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anim calcmode="lin" valueType="num">
                                      <p:cBhvr additive="base">
                                        <p:cTn id="15"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0-#ppt_h/2"/>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030"/>
                                        </p:tgtEl>
                                        <p:attrNameLst>
                                          <p:attrName>style.visibility</p:attrName>
                                        </p:attrNameLst>
                                      </p:cBhvr>
                                      <p:to>
                                        <p:strVal val="visible"/>
                                      </p:to>
                                    </p:set>
                                    <p:anim calcmode="lin" valueType="num">
                                      <p:cBhvr additive="base">
                                        <p:cTn id="37" dur="500" fill="hold"/>
                                        <p:tgtEl>
                                          <p:spTgt spid="1030"/>
                                        </p:tgtEl>
                                        <p:attrNameLst>
                                          <p:attrName>ppt_x</p:attrName>
                                        </p:attrNameLst>
                                      </p:cBhvr>
                                      <p:tavLst>
                                        <p:tav tm="0">
                                          <p:val>
                                            <p:strVal val="1+#ppt_w/2"/>
                                          </p:val>
                                        </p:tav>
                                        <p:tav tm="100000">
                                          <p:val>
                                            <p:strVal val="#ppt_x"/>
                                          </p:val>
                                        </p:tav>
                                      </p:tavLst>
                                    </p:anim>
                                    <p:anim calcmode="lin" valueType="num">
                                      <p:cBhvr additive="base">
                                        <p:cTn id="3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0-#ppt_h/2"/>
                                          </p:val>
                                        </p:tav>
                                        <p:tav tm="100000">
                                          <p:val>
                                            <p:strVal val="#ppt_y"/>
                                          </p:val>
                                        </p:tav>
                                      </p:tavLst>
                                    </p:anim>
                                  </p:childTnLst>
                                </p:cTn>
                              </p:par>
                              <p:par>
                                <p:cTn id="49" presetID="2" presetClass="entr" presetSubtype="12" fill="hold" nodeType="withEffect">
                                  <p:stCondLst>
                                    <p:cond delay="0"/>
                                  </p:stCondLst>
                                  <p:childTnLst>
                                    <p:set>
                                      <p:cBhvr>
                                        <p:cTn id="50" dur="1" fill="hold">
                                          <p:stCondLst>
                                            <p:cond delay="0"/>
                                          </p:stCondLst>
                                        </p:cTn>
                                        <p:tgtEl>
                                          <p:spTgt spid="1026"/>
                                        </p:tgtEl>
                                        <p:attrNameLst>
                                          <p:attrName>style.visibility</p:attrName>
                                        </p:attrNameLst>
                                      </p:cBhvr>
                                      <p:to>
                                        <p:strVal val="visible"/>
                                      </p:to>
                                    </p:set>
                                    <p:anim calcmode="lin" valueType="num">
                                      <p:cBhvr additive="base">
                                        <p:cTn id="51" dur="500" fill="hold"/>
                                        <p:tgtEl>
                                          <p:spTgt spid="1026"/>
                                        </p:tgtEl>
                                        <p:attrNameLst>
                                          <p:attrName>ppt_x</p:attrName>
                                        </p:attrNameLst>
                                      </p:cBhvr>
                                      <p:tavLst>
                                        <p:tav tm="0">
                                          <p:val>
                                            <p:strVal val="0-#ppt_w/2"/>
                                          </p:val>
                                        </p:tav>
                                        <p:tav tm="100000">
                                          <p:val>
                                            <p:strVal val="#ppt_x"/>
                                          </p:val>
                                        </p:tav>
                                      </p:tavLst>
                                    </p:anim>
                                    <p:anim calcmode="lin" valueType="num">
                                      <p:cBhvr additive="base">
                                        <p:cTn id="5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0-#ppt_h/2"/>
                                          </p:val>
                                        </p:tav>
                                        <p:tav tm="100000">
                                          <p:val>
                                            <p:strVal val="#ppt_y"/>
                                          </p:val>
                                        </p:tav>
                                      </p:tavLst>
                                    </p:anim>
                                  </p:childTnLst>
                                </p:cTn>
                              </p:par>
                              <p:par>
                                <p:cTn id="59" presetID="2" presetClass="entr" presetSubtype="3"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1+#ppt_w/2"/>
                                          </p:val>
                                        </p:tav>
                                        <p:tav tm="100000">
                                          <p:val>
                                            <p:strVal val="#ppt_x"/>
                                          </p:val>
                                        </p:tav>
                                      </p:tavLst>
                                    </p:anim>
                                    <p:anim calcmode="lin" valueType="num">
                                      <p:cBhvr additive="base">
                                        <p:cTn id="6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7"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5504052-F0D2-6E1C-E6BC-1A373D9B9D77}"/>
              </a:ext>
            </a:extLst>
          </p:cNvPr>
          <p:cNvSpPr>
            <a:spLocks noGrp="1"/>
          </p:cNvSpPr>
          <p:nvPr>
            <p:ph type="title"/>
          </p:nvPr>
        </p:nvSpPr>
        <p:spPr>
          <a:xfrm>
            <a:off x="719667" y="20823"/>
            <a:ext cx="10515600" cy="1325563"/>
          </a:xfrm>
        </p:spPr>
        <p:txBody>
          <a:bodyPr/>
          <a:lstStyle/>
          <a:p>
            <a:pPr algn="ctr"/>
            <a:r>
              <a:rPr lang="en-GB" dirty="0">
                <a:latin typeface="Aharoni" panose="02010803020104030203" pitchFamily="2" charset="-79"/>
                <a:cs typeface="Aharoni" panose="02010803020104030203" pitchFamily="2" charset="-79"/>
              </a:rPr>
              <a:t>PROJECT</a:t>
            </a:r>
          </a:p>
        </p:txBody>
      </p:sp>
      <p:sp>
        <p:nvSpPr>
          <p:cNvPr id="7" name="Podnadpis 2">
            <a:extLst>
              <a:ext uri="{FF2B5EF4-FFF2-40B4-BE49-F238E27FC236}">
                <a16:creationId xmlns:a16="http://schemas.microsoft.com/office/drawing/2014/main" id="{DAC31EA8-4D6C-E0DF-2ADB-0358423CC518}"/>
              </a:ext>
            </a:extLst>
          </p:cNvPr>
          <p:cNvSpPr txBox="1">
            <a:spLocks/>
          </p:cNvSpPr>
          <p:nvPr/>
        </p:nvSpPr>
        <p:spPr>
          <a:xfrm>
            <a:off x="960967" y="1477443"/>
            <a:ext cx="10270066" cy="4261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GB" sz="2000" dirty="0">
                <a:effectLst/>
                <a:latin typeface="Aharoni" panose="02010803020104030203" pitchFamily="2" charset="-79"/>
                <a:cs typeface="Aharoni" panose="02010803020104030203" pitchFamily="2" charset="-79"/>
              </a:rPr>
              <a:t>At the beginning of the game user would have to insert their name to remember their score in the text file</a:t>
            </a:r>
          </a:p>
          <a:p>
            <a:pPr>
              <a:lnSpc>
                <a:spcPct val="150000"/>
              </a:lnSpc>
            </a:pPr>
            <a:r>
              <a:rPr lang="en-GB" sz="2000" dirty="0">
                <a:latin typeface="Aharoni" panose="02010803020104030203" pitchFamily="2" charset="-79"/>
                <a:cs typeface="Aharoni" panose="02010803020104030203" pitchFamily="2" charset="-79"/>
              </a:rPr>
              <a:t>Game would load the best score</a:t>
            </a:r>
            <a:endParaRPr lang="en-GB" sz="2000" dirty="0">
              <a:effectLst/>
              <a:latin typeface="Aharoni" panose="02010803020104030203" pitchFamily="2" charset="-79"/>
              <a:cs typeface="Aharoni" panose="02010803020104030203" pitchFamily="2" charset="-79"/>
            </a:endParaRPr>
          </a:p>
          <a:p>
            <a:pPr>
              <a:lnSpc>
                <a:spcPct val="150000"/>
              </a:lnSpc>
            </a:pPr>
            <a:r>
              <a:rPr lang="en-GB" sz="2000" dirty="0">
                <a:effectLst/>
                <a:latin typeface="Aharoni" panose="02010803020104030203" pitchFamily="2" charset="-79"/>
                <a:cs typeface="Aharoni" panose="02010803020104030203" pitchFamily="2" charset="-79"/>
              </a:rPr>
              <a:t>The goal of the game is for user to stay on the squiggly road as long as possible</a:t>
            </a:r>
            <a:endParaRPr lang="en-GB" sz="2000" dirty="0">
              <a:latin typeface="Aharoni" panose="02010803020104030203" pitchFamily="2" charset="-79"/>
              <a:cs typeface="Aharoni" panose="02010803020104030203" pitchFamily="2" charset="-79"/>
            </a:endParaRPr>
          </a:p>
          <a:p>
            <a:pPr>
              <a:lnSpc>
                <a:spcPct val="150000"/>
              </a:lnSpc>
            </a:pPr>
            <a:r>
              <a:rPr lang="en-GB" sz="2000" dirty="0">
                <a:effectLst/>
                <a:latin typeface="Aharoni" panose="02010803020104030203" pitchFamily="2" charset="-79"/>
                <a:cs typeface="Aharoni" panose="02010803020104030203" pitchFamily="2" charset="-79"/>
              </a:rPr>
              <a:t>As the game advances, the car is accelerating</a:t>
            </a:r>
          </a:p>
          <a:p>
            <a:endParaRPr lang="en-GB" sz="2000" dirty="0">
              <a:effectLst/>
              <a:latin typeface="Aharoni" panose="02010803020104030203" pitchFamily="2" charset="-79"/>
              <a:cs typeface="Aharoni" panose="02010803020104030203" pitchFamily="2" charset="-79"/>
            </a:endParaRPr>
          </a:p>
        </p:txBody>
      </p:sp>
      <p:sp>
        <p:nvSpPr>
          <p:cNvPr id="3" name="Podnadpis 2">
            <a:extLst>
              <a:ext uri="{FF2B5EF4-FFF2-40B4-BE49-F238E27FC236}">
                <a16:creationId xmlns:a16="http://schemas.microsoft.com/office/drawing/2014/main" id="{B01E479B-A2DA-966D-9DE0-5C7FC3C0B4DB}"/>
              </a:ext>
            </a:extLst>
          </p:cNvPr>
          <p:cNvSpPr txBox="1">
            <a:spLocks/>
          </p:cNvSpPr>
          <p:nvPr/>
        </p:nvSpPr>
        <p:spPr>
          <a:xfrm>
            <a:off x="1405467" y="878003"/>
            <a:ext cx="9144000" cy="3857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500" dirty="0">
                <a:latin typeface="Aharoni" panose="02010803020104030203" pitchFamily="2" charset="-79"/>
                <a:cs typeface="Aharoni" panose="02010803020104030203" pitchFamily="2" charset="-79"/>
              </a:rPr>
              <a:t>FIRST IDEA</a:t>
            </a:r>
          </a:p>
        </p:txBody>
      </p:sp>
      <p:pic>
        <p:nvPicPr>
          <p:cNvPr id="4" name="Obrázok 3" descr="Obrázok, na ktorom je písmo, text, grafika, logo&#10;&#10;Automaticky generovaný popis">
            <a:extLst>
              <a:ext uri="{FF2B5EF4-FFF2-40B4-BE49-F238E27FC236}">
                <a16:creationId xmlns:a16="http://schemas.microsoft.com/office/drawing/2014/main" id="{2CCCBDA7-D1F7-D2E6-A3F4-52720FC5BBF7}"/>
              </a:ext>
            </a:extLst>
          </p:cNvPr>
          <p:cNvPicPr>
            <a:picLocks noChangeAspect="1"/>
          </p:cNvPicPr>
          <p:nvPr/>
        </p:nvPicPr>
        <p:blipFill>
          <a:blip r:embed="rId2"/>
          <a:stretch>
            <a:fillRect/>
          </a:stretch>
        </p:blipFill>
        <p:spPr>
          <a:xfrm>
            <a:off x="11099072" y="151880"/>
            <a:ext cx="894855" cy="1063451"/>
          </a:xfrm>
          <a:prstGeom prst="rect">
            <a:avLst/>
          </a:prstGeom>
        </p:spPr>
      </p:pic>
      <p:pic>
        <p:nvPicPr>
          <p:cNvPr id="1026" name="Picture 2" descr="Video gif. Preschool age girl in sunglasses holds up both hands with 2 fingers up in a rock on gesture. She rides in a red toy sports car that turns and slides out into the street. ">
            <a:extLst>
              <a:ext uri="{FF2B5EF4-FFF2-40B4-BE49-F238E27FC236}">
                <a16:creationId xmlns:a16="http://schemas.microsoft.com/office/drawing/2014/main" id="{67CC7A05-586D-183F-5F5D-1E565B9BD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17419">
            <a:off x="2367990" y="1045876"/>
            <a:ext cx="7218953" cy="476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57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5504052-F0D2-6E1C-E6BC-1A373D9B9D77}"/>
              </a:ext>
            </a:extLst>
          </p:cNvPr>
          <p:cNvSpPr>
            <a:spLocks noGrp="1"/>
          </p:cNvSpPr>
          <p:nvPr>
            <p:ph type="title"/>
          </p:nvPr>
        </p:nvSpPr>
        <p:spPr>
          <a:xfrm>
            <a:off x="719667" y="20823"/>
            <a:ext cx="10515600" cy="1325563"/>
          </a:xfrm>
        </p:spPr>
        <p:txBody>
          <a:bodyPr/>
          <a:lstStyle/>
          <a:p>
            <a:pPr algn="ctr"/>
            <a:r>
              <a:rPr lang="en-GB" dirty="0">
                <a:latin typeface="Aharoni" panose="02010803020104030203" pitchFamily="2" charset="-79"/>
                <a:cs typeface="Aharoni" panose="02010803020104030203" pitchFamily="2" charset="-79"/>
              </a:rPr>
              <a:t>PROJECT</a:t>
            </a:r>
          </a:p>
        </p:txBody>
      </p:sp>
      <p:sp>
        <p:nvSpPr>
          <p:cNvPr id="7" name="Podnadpis 2">
            <a:extLst>
              <a:ext uri="{FF2B5EF4-FFF2-40B4-BE49-F238E27FC236}">
                <a16:creationId xmlns:a16="http://schemas.microsoft.com/office/drawing/2014/main" id="{DAC31EA8-4D6C-E0DF-2ADB-0358423CC518}"/>
              </a:ext>
            </a:extLst>
          </p:cNvPr>
          <p:cNvSpPr txBox="1">
            <a:spLocks/>
          </p:cNvSpPr>
          <p:nvPr/>
        </p:nvSpPr>
        <p:spPr>
          <a:xfrm>
            <a:off x="960967" y="1477443"/>
            <a:ext cx="10270066" cy="4261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latin typeface="Aharoni" panose="02010803020104030203" pitchFamily="2" charset="-79"/>
                <a:cs typeface="Aharoni" panose="02010803020104030203" pitchFamily="2" charset="-79"/>
              </a:rPr>
              <a:t>Guilherme: “I am a guy who likes to play games and I never got the opportunity to make one myself. So, I used this SAP as chance to make one.”</a:t>
            </a:r>
          </a:p>
          <a:p>
            <a:endParaRPr lang="en-GB" sz="2000" dirty="0">
              <a:latin typeface="Aharoni" panose="02010803020104030203" pitchFamily="2" charset="-79"/>
              <a:cs typeface="Aharoni" panose="02010803020104030203" pitchFamily="2" charset="-79"/>
            </a:endParaRPr>
          </a:p>
          <a:p>
            <a:r>
              <a:rPr lang="en-GB" sz="2000" dirty="0">
                <a:effectLst/>
                <a:latin typeface="Aharoni" panose="02010803020104030203" pitchFamily="2" charset="-79"/>
                <a:cs typeface="Aharoni" panose="02010803020104030203" pitchFamily="2" charset="-79"/>
              </a:rPr>
              <a:t>A</a:t>
            </a:r>
            <a:r>
              <a:rPr lang="en-GB" sz="2000" dirty="0">
                <a:latin typeface="Aharoni" panose="02010803020104030203" pitchFamily="2" charset="-79"/>
                <a:cs typeface="Aharoni" panose="02010803020104030203" pitchFamily="2" charset="-79"/>
              </a:rPr>
              <a:t>lexandra: ”Working on this project gave me opportunity to connect Multimedia Design with Programming. It was nice experience to come up with the idea and to not only visualise the concept but making it work.”</a:t>
            </a:r>
          </a:p>
          <a:p>
            <a:endParaRPr lang="en-GB" sz="2000" dirty="0">
              <a:effectLst/>
              <a:latin typeface="Aharoni" panose="02010803020104030203" pitchFamily="2" charset="-79"/>
              <a:cs typeface="Aharoni" panose="02010803020104030203" pitchFamily="2" charset="-79"/>
            </a:endParaRPr>
          </a:p>
          <a:p>
            <a:r>
              <a:rPr lang="en-GB" sz="2000" dirty="0">
                <a:latin typeface="Aharoni" panose="02010803020104030203" pitchFamily="2" charset="-79"/>
                <a:cs typeface="Aharoni" panose="02010803020104030203" pitchFamily="2" charset="-79"/>
              </a:rPr>
              <a:t>Armando: ”Doing something easy and quick.”</a:t>
            </a:r>
            <a:endParaRPr lang="en-GB" sz="2000" dirty="0">
              <a:effectLst/>
              <a:latin typeface="Aharoni" panose="02010803020104030203" pitchFamily="2" charset="-79"/>
              <a:cs typeface="Aharoni" panose="02010803020104030203" pitchFamily="2" charset="-79"/>
            </a:endParaRPr>
          </a:p>
        </p:txBody>
      </p:sp>
      <p:sp>
        <p:nvSpPr>
          <p:cNvPr id="3" name="Podnadpis 2">
            <a:extLst>
              <a:ext uri="{FF2B5EF4-FFF2-40B4-BE49-F238E27FC236}">
                <a16:creationId xmlns:a16="http://schemas.microsoft.com/office/drawing/2014/main" id="{B01E479B-A2DA-966D-9DE0-5C7FC3C0B4DB}"/>
              </a:ext>
            </a:extLst>
          </p:cNvPr>
          <p:cNvSpPr txBox="1">
            <a:spLocks/>
          </p:cNvSpPr>
          <p:nvPr/>
        </p:nvSpPr>
        <p:spPr>
          <a:xfrm>
            <a:off x="1405467" y="878003"/>
            <a:ext cx="9144000" cy="3857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500" dirty="0">
                <a:latin typeface="Aharoni" panose="02010803020104030203" pitchFamily="2" charset="-79"/>
                <a:cs typeface="Aharoni" panose="02010803020104030203" pitchFamily="2" charset="-79"/>
              </a:rPr>
              <a:t>MOTIVATION</a:t>
            </a:r>
          </a:p>
        </p:txBody>
      </p:sp>
      <p:pic>
        <p:nvPicPr>
          <p:cNvPr id="4" name="Obrázok 3" descr="Obrázok, na ktorom je písmo, text, grafika, logo&#10;&#10;Automaticky generovaný popis">
            <a:extLst>
              <a:ext uri="{FF2B5EF4-FFF2-40B4-BE49-F238E27FC236}">
                <a16:creationId xmlns:a16="http://schemas.microsoft.com/office/drawing/2014/main" id="{2CCCBDA7-D1F7-D2E6-A3F4-52720FC5BBF7}"/>
              </a:ext>
            </a:extLst>
          </p:cNvPr>
          <p:cNvPicPr>
            <a:picLocks noChangeAspect="1"/>
          </p:cNvPicPr>
          <p:nvPr/>
        </p:nvPicPr>
        <p:blipFill>
          <a:blip r:embed="rId2"/>
          <a:stretch>
            <a:fillRect/>
          </a:stretch>
        </p:blipFill>
        <p:spPr>
          <a:xfrm>
            <a:off x="11099072" y="151880"/>
            <a:ext cx="894855" cy="1063451"/>
          </a:xfrm>
          <a:prstGeom prst="rect">
            <a:avLst/>
          </a:prstGeom>
        </p:spPr>
      </p:pic>
    </p:spTree>
    <p:extLst>
      <p:ext uri="{BB962C8B-B14F-4D97-AF65-F5344CB8AC3E}">
        <p14:creationId xmlns:p14="http://schemas.microsoft.com/office/powerpoint/2010/main" val="3015325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5504052-F0D2-6E1C-E6BC-1A373D9B9D77}"/>
              </a:ext>
            </a:extLst>
          </p:cNvPr>
          <p:cNvSpPr>
            <a:spLocks noGrp="1"/>
          </p:cNvSpPr>
          <p:nvPr>
            <p:ph type="title"/>
          </p:nvPr>
        </p:nvSpPr>
        <p:spPr>
          <a:xfrm>
            <a:off x="-3047115" y="20823"/>
            <a:ext cx="10515600" cy="1325563"/>
          </a:xfrm>
        </p:spPr>
        <p:txBody>
          <a:bodyPr/>
          <a:lstStyle/>
          <a:p>
            <a:pPr algn="ctr"/>
            <a:r>
              <a:rPr lang="en-GB" dirty="0">
                <a:latin typeface="Aharoni" panose="02010803020104030203" pitchFamily="2" charset="-79"/>
                <a:cs typeface="Aharoni" panose="02010803020104030203" pitchFamily="2" charset="-79"/>
              </a:rPr>
              <a:t>PROJECT</a:t>
            </a:r>
          </a:p>
        </p:txBody>
      </p:sp>
      <p:sp>
        <p:nvSpPr>
          <p:cNvPr id="7" name="Podnadpis 2">
            <a:extLst>
              <a:ext uri="{FF2B5EF4-FFF2-40B4-BE49-F238E27FC236}">
                <a16:creationId xmlns:a16="http://schemas.microsoft.com/office/drawing/2014/main" id="{DAC31EA8-4D6C-E0DF-2ADB-0358423CC518}"/>
              </a:ext>
            </a:extLst>
          </p:cNvPr>
          <p:cNvSpPr txBox="1">
            <a:spLocks/>
          </p:cNvSpPr>
          <p:nvPr/>
        </p:nvSpPr>
        <p:spPr>
          <a:xfrm>
            <a:off x="960967" y="1477443"/>
            <a:ext cx="10270066" cy="42610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GB" sz="2000" dirty="0">
                <a:latin typeface="Aharoni" panose="02010803020104030203" pitchFamily="2" charset="-79"/>
                <a:cs typeface="Aharoni" panose="02010803020104030203" pitchFamily="2" charset="-79"/>
              </a:rPr>
              <a:t>Concept created using </a:t>
            </a:r>
            <a:r>
              <a:rPr lang="en-GB" sz="2000" dirty="0" err="1">
                <a:latin typeface="Aharoni" panose="02010803020104030203" pitchFamily="2" charset="-79"/>
                <a:cs typeface="Aharoni" panose="02010803020104030203" pitchFamily="2" charset="-79"/>
              </a:rPr>
              <a:t>tkinter</a:t>
            </a:r>
            <a:r>
              <a:rPr lang="en-GB" sz="2000" dirty="0">
                <a:latin typeface="Aharoni" panose="02010803020104030203" pitchFamily="2" charset="-79"/>
                <a:cs typeface="Aharoni" panose="02010803020104030203" pitchFamily="2" charset="-79"/>
              </a:rPr>
              <a:t> library</a:t>
            </a:r>
          </a:p>
          <a:p>
            <a:pPr marL="342900" indent="-342900" algn="l">
              <a:lnSpc>
                <a:spcPct val="150000"/>
              </a:lnSpc>
              <a:buFont typeface="Wingdings" pitchFamily="2" charset="2"/>
              <a:buChar char="§"/>
            </a:pPr>
            <a:r>
              <a:rPr lang="en-GB" sz="2000" dirty="0">
                <a:latin typeface="Aharoni" panose="02010803020104030203" pitchFamily="2" charset="-79"/>
                <a:cs typeface="Aharoni" panose="02010803020104030203" pitchFamily="2" charset="-79"/>
              </a:rPr>
              <a:t>Not so responsive</a:t>
            </a:r>
          </a:p>
          <a:p>
            <a:pPr marL="342900" indent="-342900" algn="l">
              <a:lnSpc>
                <a:spcPct val="150000"/>
              </a:lnSpc>
              <a:buFont typeface="Wingdings" pitchFamily="2" charset="2"/>
              <a:buChar char="§"/>
            </a:pPr>
            <a:r>
              <a:rPr lang="en-GB" sz="2000" dirty="0">
                <a:effectLst/>
                <a:latin typeface="Aharoni" panose="02010803020104030203" pitchFamily="2" charset="-79"/>
                <a:cs typeface="Aharoni" panose="02010803020104030203" pitchFamily="2" charset="-79"/>
              </a:rPr>
              <a:t>Bigger risk of bugs and loading failure</a:t>
            </a:r>
          </a:p>
          <a:p>
            <a:pPr marL="342900" indent="-342900" algn="l">
              <a:lnSpc>
                <a:spcPct val="150000"/>
              </a:lnSpc>
              <a:buFont typeface="Wingdings" pitchFamily="2" charset="2"/>
              <a:buChar char="§"/>
            </a:pPr>
            <a:r>
              <a:rPr lang="en-GB" sz="2000" dirty="0">
                <a:latin typeface="Aharoni" panose="02010803020104030203" pitchFamily="2" charset="-79"/>
                <a:cs typeface="Aharoni" panose="02010803020104030203" pitchFamily="2" charset="-79"/>
              </a:rPr>
              <a:t>Not so visually pleasing</a:t>
            </a:r>
          </a:p>
          <a:p>
            <a:pPr algn="l">
              <a:lnSpc>
                <a:spcPct val="150000"/>
              </a:lnSpc>
            </a:pPr>
            <a:endParaRPr lang="en-GB" sz="2000" dirty="0">
              <a:effectLst/>
              <a:latin typeface="Aharoni" panose="02010803020104030203" pitchFamily="2" charset="-79"/>
              <a:cs typeface="Aharoni" panose="02010803020104030203" pitchFamily="2" charset="-79"/>
            </a:endParaRPr>
          </a:p>
        </p:txBody>
      </p:sp>
      <p:sp>
        <p:nvSpPr>
          <p:cNvPr id="3" name="Podnadpis 2">
            <a:extLst>
              <a:ext uri="{FF2B5EF4-FFF2-40B4-BE49-F238E27FC236}">
                <a16:creationId xmlns:a16="http://schemas.microsoft.com/office/drawing/2014/main" id="{B01E479B-A2DA-966D-9DE0-5C7FC3C0B4DB}"/>
              </a:ext>
            </a:extLst>
          </p:cNvPr>
          <p:cNvSpPr txBox="1">
            <a:spLocks/>
          </p:cNvSpPr>
          <p:nvPr/>
        </p:nvSpPr>
        <p:spPr>
          <a:xfrm>
            <a:off x="-2798044" y="858215"/>
            <a:ext cx="9144000" cy="3857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500" dirty="0">
                <a:latin typeface="Aharoni" panose="02010803020104030203" pitchFamily="2" charset="-79"/>
                <a:cs typeface="Aharoni" panose="02010803020104030203" pitchFamily="2" charset="-79"/>
              </a:rPr>
              <a:t>CONCEPT</a:t>
            </a:r>
          </a:p>
        </p:txBody>
      </p:sp>
      <p:pic>
        <p:nvPicPr>
          <p:cNvPr id="4" name="Obrázok 3" descr="Obrázok, na ktorom je písmo, text, grafika, logo&#10;&#10;Automaticky generovaný popis">
            <a:extLst>
              <a:ext uri="{FF2B5EF4-FFF2-40B4-BE49-F238E27FC236}">
                <a16:creationId xmlns:a16="http://schemas.microsoft.com/office/drawing/2014/main" id="{2CCCBDA7-D1F7-D2E6-A3F4-52720FC5BBF7}"/>
              </a:ext>
            </a:extLst>
          </p:cNvPr>
          <p:cNvPicPr>
            <a:picLocks noChangeAspect="1"/>
          </p:cNvPicPr>
          <p:nvPr/>
        </p:nvPicPr>
        <p:blipFill>
          <a:blip r:embed="rId2"/>
          <a:stretch>
            <a:fillRect/>
          </a:stretch>
        </p:blipFill>
        <p:spPr>
          <a:xfrm>
            <a:off x="11099072" y="151880"/>
            <a:ext cx="894855" cy="1063451"/>
          </a:xfrm>
          <a:prstGeom prst="rect">
            <a:avLst/>
          </a:prstGeom>
        </p:spPr>
      </p:pic>
      <p:grpSp>
        <p:nvGrpSpPr>
          <p:cNvPr id="5" name="Skupina 4">
            <a:extLst>
              <a:ext uri="{FF2B5EF4-FFF2-40B4-BE49-F238E27FC236}">
                <a16:creationId xmlns:a16="http://schemas.microsoft.com/office/drawing/2014/main" id="{2D39F6B4-0EE0-8477-0E93-A292E59F192A}"/>
              </a:ext>
            </a:extLst>
          </p:cNvPr>
          <p:cNvGrpSpPr/>
          <p:nvPr/>
        </p:nvGrpSpPr>
        <p:grpSpPr>
          <a:xfrm rot="18242078">
            <a:off x="5303921" y="3992315"/>
            <a:ext cx="2048447" cy="3331288"/>
            <a:chOff x="1167764" y="3070700"/>
            <a:chExt cx="1571501" cy="1509790"/>
          </a:xfrm>
        </p:grpSpPr>
        <p:pic>
          <p:nvPicPr>
            <p:cNvPr id="6" name="Picture 4" descr="Curved Arrow Black PNG Transparent Background, Free Download #12453 -  FreeIconsPNG">
              <a:extLst>
                <a:ext uri="{FF2B5EF4-FFF2-40B4-BE49-F238E27FC236}">
                  <a16:creationId xmlns:a16="http://schemas.microsoft.com/office/drawing/2014/main" id="{B943B4B4-65DF-3C0B-D49D-CA8547F7A6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33"/>
            <a:stretch/>
          </p:blipFill>
          <p:spPr bwMode="auto">
            <a:xfrm rot="14703883" flipH="1">
              <a:off x="1455317" y="3296542"/>
              <a:ext cx="996395" cy="1571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rved Arrow Black PNG Transparent Background, Free Download #12453 -  FreeIconsPNG">
              <a:extLst>
                <a:ext uri="{FF2B5EF4-FFF2-40B4-BE49-F238E27FC236}">
                  <a16:creationId xmlns:a16="http://schemas.microsoft.com/office/drawing/2014/main" id="{DEAD386D-6463-B9CE-2705-69DE4E500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3" t="28361" r="65035"/>
            <a:stretch/>
          </p:blipFill>
          <p:spPr bwMode="auto">
            <a:xfrm rot="14940086" flipH="1" flipV="1">
              <a:off x="1651602" y="2703786"/>
              <a:ext cx="504054" cy="123788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Podnadpis 2">
            <a:extLst>
              <a:ext uri="{FF2B5EF4-FFF2-40B4-BE49-F238E27FC236}">
                <a16:creationId xmlns:a16="http://schemas.microsoft.com/office/drawing/2014/main" id="{C61E33BA-C345-BB21-7814-F970968BB65A}"/>
              </a:ext>
            </a:extLst>
          </p:cNvPr>
          <p:cNvSpPr txBox="1">
            <a:spLocks/>
          </p:cNvSpPr>
          <p:nvPr/>
        </p:nvSpPr>
        <p:spPr>
          <a:xfrm>
            <a:off x="8274205" y="5330616"/>
            <a:ext cx="2533082" cy="9237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GB" sz="3600" dirty="0">
                <a:effectLst/>
                <a:latin typeface="Aharoni" panose="02010803020104030203" pitchFamily="2" charset="-79"/>
                <a:cs typeface="Aharoni" panose="02010803020104030203" pitchFamily="2" charset="-79"/>
              </a:rPr>
              <a:t>PYGAME</a:t>
            </a:r>
            <a:endParaRPr lang="en-GB" sz="2000" dirty="0">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18361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5504052-F0D2-6E1C-E6BC-1A373D9B9D77}"/>
              </a:ext>
            </a:extLst>
          </p:cNvPr>
          <p:cNvSpPr>
            <a:spLocks noGrp="1"/>
          </p:cNvSpPr>
          <p:nvPr>
            <p:ph type="title"/>
          </p:nvPr>
        </p:nvSpPr>
        <p:spPr>
          <a:xfrm>
            <a:off x="719667" y="20823"/>
            <a:ext cx="10515600" cy="1325563"/>
          </a:xfrm>
        </p:spPr>
        <p:txBody>
          <a:bodyPr/>
          <a:lstStyle/>
          <a:p>
            <a:pPr algn="ctr"/>
            <a:r>
              <a:rPr lang="en-GB" dirty="0">
                <a:latin typeface="Aharoni" panose="02010803020104030203" pitchFamily="2" charset="-79"/>
                <a:cs typeface="Aharoni" panose="02010803020104030203" pitchFamily="2" charset="-79"/>
              </a:rPr>
              <a:t>PROJECT</a:t>
            </a:r>
          </a:p>
        </p:txBody>
      </p:sp>
      <p:sp>
        <p:nvSpPr>
          <p:cNvPr id="7" name="Podnadpis 2">
            <a:extLst>
              <a:ext uri="{FF2B5EF4-FFF2-40B4-BE49-F238E27FC236}">
                <a16:creationId xmlns:a16="http://schemas.microsoft.com/office/drawing/2014/main" id="{DAC31EA8-4D6C-E0DF-2ADB-0358423CC518}"/>
              </a:ext>
            </a:extLst>
          </p:cNvPr>
          <p:cNvSpPr txBox="1">
            <a:spLocks/>
          </p:cNvSpPr>
          <p:nvPr/>
        </p:nvSpPr>
        <p:spPr>
          <a:xfrm>
            <a:off x="960967" y="1477443"/>
            <a:ext cx="10270066" cy="4261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GB" sz="2000" dirty="0">
                <a:effectLst/>
                <a:latin typeface="Aharoni" panose="02010803020104030203" pitchFamily="2" charset="-79"/>
                <a:cs typeface="Aharoni" panose="02010803020104030203" pitchFamily="2" charset="-79"/>
              </a:rPr>
              <a:t>At the beginning of the game user would have to insert their name to remember their score in the text file</a:t>
            </a:r>
          </a:p>
          <a:p>
            <a:pPr>
              <a:lnSpc>
                <a:spcPct val="100000"/>
              </a:lnSpc>
            </a:pPr>
            <a:r>
              <a:rPr lang="en-GB" sz="2000" dirty="0">
                <a:effectLst/>
                <a:latin typeface="Aharoni" panose="02010803020104030203" pitchFamily="2" charset="-79"/>
                <a:cs typeface="Aharoni" panose="02010803020104030203" pitchFamily="2" charset="-79"/>
              </a:rPr>
              <a:t>The game remembers the highest achieved score during playtime and 4 best scores on main screen</a:t>
            </a:r>
          </a:p>
          <a:p>
            <a:pPr>
              <a:lnSpc>
                <a:spcPct val="100000"/>
              </a:lnSpc>
            </a:pPr>
            <a:r>
              <a:rPr lang="en-GB" sz="2000" dirty="0">
                <a:effectLst/>
                <a:latin typeface="Aharoni" panose="02010803020104030203" pitchFamily="2" charset="-79"/>
                <a:cs typeface="Aharoni" panose="02010803020104030203" pitchFamily="2" charset="-79"/>
              </a:rPr>
              <a:t>The goal of the game is for user to outdrive every obstacle</a:t>
            </a:r>
            <a:endParaRPr lang="en-GB" sz="2000" dirty="0">
              <a:latin typeface="Aharoni" panose="02010803020104030203" pitchFamily="2" charset="-79"/>
              <a:cs typeface="Aharoni" panose="02010803020104030203" pitchFamily="2" charset="-79"/>
            </a:endParaRPr>
          </a:p>
          <a:p>
            <a:pPr>
              <a:lnSpc>
                <a:spcPct val="100000"/>
              </a:lnSpc>
            </a:pPr>
            <a:r>
              <a:rPr lang="en-GB" sz="2000" dirty="0">
                <a:effectLst/>
                <a:latin typeface="Aharoni" panose="02010803020104030203" pitchFamily="2" charset="-79"/>
                <a:cs typeface="Aharoni" panose="02010803020104030203" pitchFamily="2" charset="-79"/>
              </a:rPr>
              <a:t>As the game advances, the car is accelerating</a:t>
            </a:r>
          </a:p>
          <a:p>
            <a:pPr>
              <a:lnSpc>
                <a:spcPct val="100000"/>
              </a:lnSpc>
            </a:pPr>
            <a:r>
              <a:rPr lang="en-GB" sz="2000" dirty="0">
                <a:latin typeface="Aharoni" panose="02010803020104030203" pitchFamily="2" charset="-79"/>
                <a:cs typeface="Aharoni" panose="02010803020104030203" pitchFamily="2" charset="-79"/>
              </a:rPr>
              <a:t>User can choose from 5 cars</a:t>
            </a:r>
            <a:endParaRPr lang="en-GB" sz="2000" dirty="0">
              <a:effectLst/>
              <a:latin typeface="Aharoni" panose="02010803020104030203" pitchFamily="2" charset="-79"/>
              <a:cs typeface="Aharoni" panose="02010803020104030203" pitchFamily="2" charset="-79"/>
            </a:endParaRPr>
          </a:p>
          <a:p>
            <a:pPr>
              <a:lnSpc>
                <a:spcPct val="100000"/>
              </a:lnSpc>
            </a:pPr>
            <a:endParaRPr lang="en-GB" sz="2000" dirty="0">
              <a:effectLst/>
              <a:latin typeface="Aharoni" panose="02010803020104030203" pitchFamily="2" charset="-79"/>
              <a:cs typeface="Aharoni" panose="02010803020104030203" pitchFamily="2" charset="-79"/>
            </a:endParaRPr>
          </a:p>
        </p:txBody>
      </p:sp>
      <p:sp>
        <p:nvSpPr>
          <p:cNvPr id="3" name="Podnadpis 2">
            <a:extLst>
              <a:ext uri="{FF2B5EF4-FFF2-40B4-BE49-F238E27FC236}">
                <a16:creationId xmlns:a16="http://schemas.microsoft.com/office/drawing/2014/main" id="{B01E479B-A2DA-966D-9DE0-5C7FC3C0B4DB}"/>
              </a:ext>
            </a:extLst>
          </p:cNvPr>
          <p:cNvSpPr txBox="1">
            <a:spLocks/>
          </p:cNvSpPr>
          <p:nvPr/>
        </p:nvSpPr>
        <p:spPr>
          <a:xfrm>
            <a:off x="1405467" y="878003"/>
            <a:ext cx="9144000" cy="3857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500" dirty="0">
                <a:latin typeface="Aharoni" panose="02010803020104030203" pitchFamily="2" charset="-79"/>
                <a:cs typeface="Aharoni" panose="02010803020104030203" pitchFamily="2" charset="-79"/>
              </a:rPr>
              <a:t>DESCRIPTION</a:t>
            </a:r>
          </a:p>
        </p:txBody>
      </p:sp>
      <p:pic>
        <p:nvPicPr>
          <p:cNvPr id="4" name="Obrázok 3" descr="Obrázok, na ktorom je písmo, text, grafika, logo&#10;&#10;Automaticky generovaný popis">
            <a:extLst>
              <a:ext uri="{FF2B5EF4-FFF2-40B4-BE49-F238E27FC236}">
                <a16:creationId xmlns:a16="http://schemas.microsoft.com/office/drawing/2014/main" id="{2CCCBDA7-D1F7-D2E6-A3F4-52720FC5BBF7}"/>
              </a:ext>
            </a:extLst>
          </p:cNvPr>
          <p:cNvPicPr>
            <a:picLocks noChangeAspect="1"/>
          </p:cNvPicPr>
          <p:nvPr/>
        </p:nvPicPr>
        <p:blipFill>
          <a:blip r:embed="rId2"/>
          <a:stretch>
            <a:fillRect/>
          </a:stretch>
        </p:blipFill>
        <p:spPr>
          <a:xfrm>
            <a:off x="11099072" y="151880"/>
            <a:ext cx="894855" cy="1063451"/>
          </a:xfrm>
          <a:prstGeom prst="rect">
            <a:avLst/>
          </a:prstGeom>
        </p:spPr>
      </p:pic>
      <p:pic>
        <p:nvPicPr>
          <p:cNvPr id="5" name="Picture 2" descr="Lightning Mcqueen Car GIF by Disney Pixar">
            <a:extLst>
              <a:ext uri="{FF2B5EF4-FFF2-40B4-BE49-F238E27FC236}">
                <a16:creationId xmlns:a16="http://schemas.microsoft.com/office/drawing/2014/main" id="{F1B97671-CD33-1260-FC9F-F7286CB38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977" y="4241800"/>
            <a:ext cx="6350000" cy="261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538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5504052-F0D2-6E1C-E6BC-1A373D9B9D77}"/>
              </a:ext>
            </a:extLst>
          </p:cNvPr>
          <p:cNvSpPr>
            <a:spLocks noGrp="1"/>
          </p:cNvSpPr>
          <p:nvPr>
            <p:ph type="title"/>
          </p:nvPr>
        </p:nvSpPr>
        <p:spPr>
          <a:xfrm>
            <a:off x="719667" y="368300"/>
            <a:ext cx="10515600" cy="1325563"/>
          </a:xfrm>
        </p:spPr>
        <p:txBody>
          <a:bodyPr/>
          <a:lstStyle/>
          <a:p>
            <a:pPr algn="ctr"/>
            <a:r>
              <a:rPr lang="en-GB" dirty="0">
                <a:latin typeface="Aharoni" panose="02010803020104030203" pitchFamily="2" charset="-79"/>
                <a:cs typeface="Aharoni" panose="02010803020104030203" pitchFamily="2" charset="-79"/>
              </a:rPr>
              <a:t>TASK DIVISION</a:t>
            </a:r>
          </a:p>
        </p:txBody>
      </p:sp>
      <p:sp>
        <p:nvSpPr>
          <p:cNvPr id="7" name="Podnadpis 2">
            <a:extLst>
              <a:ext uri="{FF2B5EF4-FFF2-40B4-BE49-F238E27FC236}">
                <a16:creationId xmlns:a16="http://schemas.microsoft.com/office/drawing/2014/main" id="{DAC31EA8-4D6C-E0DF-2ADB-0358423CC518}"/>
              </a:ext>
            </a:extLst>
          </p:cNvPr>
          <p:cNvSpPr txBox="1">
            <a:spLocks/>
          </p:cNvSpPr>
          <p:nvPr/>
        </p:nvSpPr>
        <p:spPr>
          <a:xfrm>
            <a:off x="719667" y="2491257"/>
            <a:ext cx="2899833" cy="17653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GB" sz="1800" dirty="0">
                <a:latin typeface="Aharoni" panose="02010803020104030203" pitchFamily="2" charset="-79"/>
                <a:cs typeface="Aharoni" panose="02010803020104030203" pitchFamily="2" charset="-79"/>
              </a:rPr>
              <a:t>ALEXANDRA</a:t>
            </a:r>
          </a:p>
          <a:p>
            <a:r>
              <a:rPr lang="en-GB" sz="1800" dirty="0">
                <a:effectLst/>
                <a:latin typeface="Aharoni" panose="02010803020104030203" pitchFamily="2" charset="-79"/>
                <a:cs typeface="Aharoni" panose="02010803020104030203" pitchFamily="2" charset="-79"/>
              </a:rPr>
              <a:t>Programming the concept</a:t>
            </a:r>
          </a:p>
          <a:p>
            <a:r>
              <a:rPr lang="en-GB" sz="1800" dirty="0">
                <a:latin typeface="Aharoni" panose="02010803020104030203" pitchFamily="2" charset="-79"/>
                <a:cs typeface="Aharoni" panose="02010803020104030203" pitchFamily="2" charset="-79"/>
              </a:rPr>
              <a:t>Editing visuals</a:t>
            </a:r>
          </a:p>
          <a:p>
            <a:r>
              <a:rPr lang="en-GB" sz="1800" dirty="0">
                <a:effectLst/>
                <a:latin typeface="Aharoni" panose="02010803020104030203" pitchFamily="2" charset="-79"/>
                <a:cs typeface="Aharoni" panose="02010803020104030203" pitchFamily="2" charset="-79"/>
              </a:rPr>
              <a:t>Presentations</a:t>
            </a:r>
          </a:p>
        </p:txBody>
      </p:sp>
      <p:sp>
        <p:nvSpPr>
          <p:cNvPr id="6" name="Podnadpis 2">
            <a:extLst>
              <a:ext uri="{FF2B5EF4-FFF2-40B4-BE49-F238E27FC236}">
                <a16:creationId xmlns:a16="http://schemas.microsoft.com/office/drawing/2014/main" id="{CA037AEC-3076-CF7A-D3ED-51F29FA1F2AE}"/>
              </a:ext>
            </a:extLst>
          </p:cNvPr>
          <p:cNvSpPr txBox="1">
            <a:spLocks/>
          </p:cNvSpPr>
          <p:nvPr/>
        </p:nvSpPr>
        <p:spPr>
          <a:xfrm>
            <a:off x="4602798" y="5117261"/>
            <a:ext cx="2899833" cy="17653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GB" sz="1800" dirty="0">
                <a:latin typeface="Aharoni" panose="02010803020104030203" pitchFamily="2" charset="-79"/>
                <a:cs typeface="Aharoni" panose="02010803020104030203" pitchFamily="2" charset="-79"/>
              </a:rPr>
              <a:t>ARMANDO</a:t>
            </a:r>
          </a:p>
          <a:p>
            <a:pPr>
              <a:lnSpc>
                <a:spcPct val="100000"/>
              </a:lnSpc>
            </a:pPr>
            <a:r>
              <a:rPr lang="en-GB" sz="1800" dirty="0">
                <a:latin typeface="Aharoni" panose="02010803020104030203" pitchFamily="2" charset="-79"/>
                <a:cs typeface="Aharoni" panose="02010803020104030203" pitchFamily="2" charset="-79"/>
              </a:rPr>
              <a:t>Programming the movement</a:t>
            </a:r>
          </a:p>
        </p:txBody>
      </p:sp>
      <p:sp>
        <p:nvSpPr>
          <p:cNvPr id="8" name="Podnadpis 2">
            <a:extLst>
              <a:ext uri="{FF2B5EF4-FFF2-40B4-BE49-F238E27FC236}">
                <a16:creationId xmlns:a16="http://schemas.microsoft.com/office/drawing/2014/main" id="{E2B23E2D-7175-6AAD-EC21-8B2820C243FF}"/>
              </a:ext>
            </a:extLst>
          </p:cNvPr>
          <p:cNvSpPr txBox="1">
            <a:spLocks/>
          </p:cNvSpPr>
          <p:nvPr/>
        </p:nvSpPr>
        <p:spPr>
          <a:xfrm>
            <a:off x="8666681" y="2935805"/>
            <a:ext cx="2899833" cy="17653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GB" sz="1800" dirty="0">
                <a:latin typeface="Aharoni" panose="02010803020104030203" pitchFamily="2" charset="-79"/>
                <a:cs typeface="Aharoni" panose="02010803020104030203" pitchFamily="2" charset="-79"/>
              </a:rPr>
              <a:t>GUILHEMRE</a:t>
            </a:r>
          </a:p>
          <a:p>
            <a:r>
              <a:rPr lang="en-GB" sz="1800" dirty="0">
                <a:effectLst/>
                <a:latin typeface="Aharoni" panose="02010803020104030203" pitchFamily="2" charset="-79"/>
                <a:cs typeface="Aharoni" panose="02010803020104030203" pitchFamily="2" charset="-79"/>
              </a:rPr>
              <a:t>Saving and generating data</a:t>
            </a:r>
          </a:p>
        </p:txBody>
      </p:sp>
      <p:pic>
        <p:nvPicPr>
          <p:cNvPr id="23" name="Obrázok 22" descr="Obrázok, na ktorom je písmo, text, grafika, logo&#10;&#10;Automaticky generovaný popis">
            <a:extLst>
              <a:ext uri="{FF2B5EF4-FFF2-40B4-BE49-F238E27FC236}">
                <a16:creationId xmlns:a16="http://schemas.microsoft.com/office/drawing/2014/main" id="{90445D31-8645-2656-C183-3ABAD5E96BAD}"/>
              </a:ext>
            </a:extLst>
          </p:cNvPr>
          <p:cNvPicPr>
            <a:picLocks noChangeAspect="1"/>
          </p:cNvPicPr>
          <p:nvPr/>
        </p:nvPicPr>
        <p:blipFill>
          <a:blip r:embed="rId2"/>
          <a:stretch>
            <a:fillRect/>
          </a:stretch>
        </p:blipFill>
        <p:spPr>
          <a:xfrm>
            <a:off x="4576683" y="1709208"/>
            <a:ext cx="2801567" cy="3329399"/>
          </a:xfrm>
          <a:prstGeom prst="rect">
            <a:avLst/>
          </a:prstGeom>
        </p:spPr>
      </p:pic>
    </p:spTree>
    <p:extLst>
      <p:ext uri="{BB962C8B-B14F-4D97-AF65-F5344CB8AC3E}">
        <p14:creationId xmlns:p14="http://schemas.microsoft.com/office/powerpoint/2010/main" val="1120545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Obrázok 22" descr="Obrázok, na ktorom je písmo, text, grafika, logo&#10;&#10;Automaticky generovaný popis">
            <a:extLst>
              <a:ext uri="{FF2B5EF4-FFF2-40B4-BE49-F238E27FC236}">
                <a16:creationId xmlns:a16="http://schemas.microsoft.com/office/drawing/2014/main" id="{90445D31-8645-2656-C183-3ABAD5E96BAD}"/>
              </a:ext>
            </a:extLst>
          </p:cNvPr>
          <p:cNvPicPr>
            <a:picLocks noChangeAspect="1"/>
          </p:cNvPicPr>
          <p:nvPr/>
        </p:nvPicPr>
        <p:blipFill>
          <a:blip r:embed="rId2"/>
          <a:stretch>
            <a:fillRect/>
          </a:stretch>
        </p:blipFill>
        <p:spPr>
          <a:xfrm>
            <a:off x="162481" y="767113"/>
            <a:ext cx="4440317" cy="5276899"/>
          </a:xfrm>
          <a:prstGeom prst="rect">
            <a:avLst/>
          </a:prstGeom>
        </p:spPr>
      </p:pic>
      <p:sp>
        <p:nvSpPr>
          <p:cNvPr id="2" name="Nadpis 1">
            <a:extLst>
              <a:ext uri="{FF2B5EF4-FFF2-40B4-BE49-F238E27FC236}">
                <a16:creationId xmlns:a16="http://schemas.microsoft.com/office/drawing/2014/main" id="{C5504052-F0D2-6E1C-E6BC-1A373D9B9D77}"/>
              </a:ext>
            </a:extLst>
          </p:cNvPr>
          <p:cNvSpPr>
            <a:spLocks noGrp="1"/>
          </p:cNvSpPr>
          <p:nvPr>
            <p:ph type="title"/>
          </p:nvPr>
        </p:nvSpPr>
        <p:spPr>
          <a:xfrm>
            <a:off x="4423833" y="2742780"/>
            <a:ext cx="7768167" cy="1325563"/>
          </a:xfrm>
        </p:spPr>
        <p:txBody>
          <a:bodyPr/>
          <a:lstStyle/>
          <a:p>
            <a:pPr algn="ctr"/>
            <a:r>
              <a:rPr lang="en-GB" dirty="0">
                <a:latin typeface="Aharoni" panose="02010803020104030203" pitchFamily="2" charset="-79"/>
                <a:cs typeface="Aharoni" panose="02010803020104030203" pitchFamily="2" charset="-79"/>
              </a:rPr>
              <a:t>SO WHAT ABOUT THE CODE?</a:t>
            </a:r>
          </a:p>
        </p:txBody>
      </p:sp>
    </p:spTree>
    <p:extLst>
      <p:ext uri="{BB962C8B-B14F-4D97-AF65-F5344CB8AC3E}">
        <p14:creationId xmlns:p14="http://schemas.microsoft.com/office/powerpoint/2010/main" val="784990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ok 2" descr="Obrázok, na ktorom je text, snímka obrazovky&#10;&#10;Automaticky generovaný popis">
            <a:extLst>
              <a:ext uri="{FF2B5EF4-FFF2-40B4-BE49-F238E27FC236}">
                <a16:creationId xmlns:a16="http://schemas.microsoft.com/office/drawing/2014/main" id="{5F5128D9-2CEE-DCB4-D7BB-DB7F239B00C8}"/>
              </a:ext>
            </a:extLst>
          </p:cNvPr>
          <p:cNvPicPr>
            <a:picLocks noChangeAspect="1"/>
          </p:cNvPicPr>
          <p:nvPr/>
        </p:nvPicPr>
        <p:blipFill>
          <a:blip r:embed="rId2"/>
          <a:stretch>
            <a:fillRect/>
          </a:stretch>
        </p:blipFill>
        <p:spPr>
          <a:xfrm>
            <a:off x="0" y="-1"/>
            <a:ext cx="12192000" cy="6869605"/>
          </a:xfrm>
          <a:prstGeom prst="rect">
            <a:avLst/>
          </a:prstGeom>
        </p:spPr>
      </p:pic>
    </p:spTree>
    <p:extLst>
      <p:ext uri="{BB962C8B-B14F-4D97-AF65-F5344CB8AC3E}">
        <p14:creationId xmlns:p14="http://schemas.microsoft.com/office/powerpoint/2010/main" val="413010670"/>
      </p:ext>
    </p:extLst>
  </p:cSld>
  <p:clrMapOvr>
    <a:masterClrMapping/>
  </p:clrMapOvr>
</p:sld>
</file>

<file path=ppt/theme/theme1.xml><?xml version="1.0" encoding="utf-8"?>
<a:theme xmlns:a="http://schemas.openxmlformats.org/drawingml/2006/main" name="Motív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689</TotalTime>
  <Words>318</Words>
  <Application>Microsoft Macintosh PowerPoint</Application>
  <PresentationFormat>Širokouhlá</PresentationFormat>
  <Paragraphs>61</Paragraphs>
  <Slides>15</Slides>
  <Notes>0</Notes>
  <HiddenSlides>0</HiddenSlides>
  <MMClips>1</MMClips>
  <ScaleCrop>false</ScaleCrop>
  <HeadingPairs>
    <vt:vector size="6" baseType="variant">
      <vt:variant>
        <vt:lpstr>Použité písma</vt:lpstr>
      </vt:variant>
      <vt:variant>
        <vt:i4>7</vt:i4>
      </vt:variant>
      <vt:variant>
        <vt:lpstr>Motív</vt:lpstr>
      </vt:variant>
      <vt:variant>
        <vt:i4>1</vt:i4>
      </vt:variant>
      <vt:variant>
        <vt:lpstr>Nadpisy snímok</vt:lpstr>
      </vt:variant>
      <vt:variant>
        <vt:i4>15</vt:i4>
      </vt:variant>
    </vt:vector>
  </HeadingPairs>
  <TitlesOfParts>
    <vt:vector size="23" baseType="lpstr">
      <vt:lpstr>Aharoni</vt:lpstr>
      <vt:lpstr>Aptos</vt:lpstr>
      <vt:lpstr>Aptos Display</vt:lpstr>
      <vt:lpstr>Arial</vt:lpstr>
      <vt:lpstr>Bai Jamjuree</vt:lpstr>
      <vt:lpstr>Gill Sans SemiBold</vt:lpstr>
      <vt:lpstr>Wingdings</vt:lpstr>
      <vt:lpstr>Motív Office</vt:lpstr>
      <vt:lpstr>INTRODUCING</vt:lpstr>
      <vt:lpstr>WHO ARE WE?</vt:lpstr>
      <vt:lpstr>PROJECT</vt:lpstr>
      <vt:lpstr>PROJECT</vt:lpstr>
      <vt:lpstr>PROJECT</vt:lpstr>
      <vt:lpstr>PROJECT</vt:lpstr>
      <vt:lpstr>TASK DIVISION</vt:lpstr>
      <vt:lpstr>SO WHAT ABOUT THE CODE?</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LOADED 100%...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dc:title>
  <dc:creator>Alexandra Vavríková</dc:creator>
  <cp:lastModifiedBy>Alexandra Vavríková</cp:lastModifiedBy>
  <cp:revision>8</cp:revision>
  <dcterms:created xsi:type="dcterms:W3CDTF">2024-05-17T11:03:22Z</dcterms:created>
  <dcterms:modified xsi:type="dcterms:W3CDTF">2024-06-26T14:00:45Z</dcterms:modified>
</cp:coreProperties>
</file>